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6" r:id="rId3"/>
    <p:sldId id="271" r:id="rId4"/>
    <p:sldId id="269" r:id="rId5"/>
    <p:sldId id="270" r:id="rId6"/>
    <p:sldId id="257" r:id="rId7"/>
    <p:sldId id="258" r:id="rId8"/>
    <p:sldId id="259" r:id="rId9"/>
    <p:sldId id="260" r:id="rId10"/>
    <p:sldId id="261" r:id="rId11"/>
    <p:sldId id="262" r:id="rId12"/>
    <p:sldId id="263" r:id="rId13"/>
    <p:sldId id="264" r:id="rId14"/>
    <p:sldId id="265" r:id="rId15"/>
    <p:sldId id="266" r:id="rId16"/>
    <p:sldId id="2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3AD0F4-64D2-2957-18A4-1457B5D62777}" v="4" dt="2023-03-21T17:10:30.014"/>
    <p1510:client id="{11B38A41-03C4-2F82-646E-C609F321FC3E}" v="7" dt="2023-02-22T17:31:15.051"/>
    <p1510:client id="{27BB06A3-FE64-83A6-189D-561CAC609308}" v="5" dt="2023-03-10T22:23:16.028"/>
    <p1510:client id="{450CDF9A-8DA1-40CA-F191-895A35E22161}" v="102" dt="2023-03-10T00:44:36.053"/>
    <p1510:client id="{554EC15F-C726-50C8-E221-2F29FDA8DD92}" v="1" dt="2023-03-21T16:58:54.324"/>
    <p1510:client id="{9156D234-0A94-1599-8629-DC579066CCC6}" v="13" dt="2023-03-13T21:38:46.4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E159E4AB-8A91-4D14-A4CC-ED14F45CD527}" type="doc">
      <dgm:prSet loTypeId="urn:microsoft.com/office/officeart/2016/7/layout/VerticalDownArrowProcess" loCatId="process" qsTypeId="urn:microsoft.com/office/officeart/2005/8/quickstyle/simple2" qsCatId="simple" csTypeId="urn:microsoft.com/office/officeart/2005/8/colors/accent0_3" csCatId="mainScheme"/>
      <dgm:spPr/>
      <dgm:t>
        <a:bodyPr/>
        <a:lstStyle/>
        <a:p>
          <a:endParaRPr lang="en-US"/>
        </a:p>
      </dgm:t>
    </dgm:pt>
    <dgm:pt modelId="{6A475F4D-1ABA-4DFE-B3BC-513DE4FC7DA6}">
      <dgm:prSet/>
      <dgm:spPr/>
      <dgm:t>
        <a:bodyPr/>
        <a:lstStyle/>
        <a:p>
          <a:r>
            <a:rPr lang="en-US">
              <a:latin typeface="Calibri Light" panose="020F0302020204030204"/>
            </a:rPr>
            <a:t>Plan</a:t>
          </a:r>
          <a:endParaRPr lang="en-US"/>
        </a:p>
      </dgm:t>
    </dgm:pt>
    <dgm:pt modelId="{73FB7FCB-BC29-4CFA-9C4A-42FA827A5BAF}" type="parTrans" cxnId="{E34C2A8A-C2D5-498F-B6CC-17194822E21C}">
      <dgm:prSet/>
      <dgm:spPr/>
      <dgm:t>
        <a:bodyPr/>
        <a:lstStyle/>
        <a:p>
          <a:endParaRPr lang="en-US"/>
        </a:p>
      </dgm:t>
    </dgm:pt>
    <dgm:pt modelId="{2F4A0B24-A670-480F-994A-C2F55675B256}" type="sibTrans" cxnId="{E34C2A8A-C2D5-498F-B6CC-17194822E21C}">
      <dgm:prSet/>
      <dgm:spPr/>
      <dgm:t>
        <a:bodyPr/>
        <a:lstStyle/>
        <a:p>
          <a:endParaRPr lang="en-US"/>
        </a:p>
      </dgm:t>
    </dgm:pt>
    <dgm:pt modelId="{3C949304-DDF8-4A62-A6AE-D363ABB781F4}">
      <dgm:prSet/>
      <dgm:spPr/>
      <dgm:t>
        <a:bodyPr/>
        <a:lstStyle/>
        <a:p>
          <a:r>
            <a:rPr lang="en-US"/>
            <a:t>Have a plan for the format</a:t>
          </a:r>
        </a:p>
      </dgm:t>
    </dgm:pt>
    <dgm:pt modelId="{6F39F3E1-D35E-427F-9DB3-F1A2E5414389}" type="parTrans" cxnId="{8B7C2BDD-3679-49E0-A483-FD26D6CBBE54}">
      <dgm:prSet/>
      <dgm:spPr/>
      <dgm:t>
        <a:bodyPr/>
        <a:lstStyle/>
        <a:p>
          <a:endParaRPr lang="en-US"/>
        </a:p>
      </dgm:t>
    </dgm:pt>
    <dgm:pt modelId="{E4421805-8E20-40B3-9126-BF8CE79027EA}" type="sibTrans" cxnId="{8B7C2BDD-3679-49E0-A483-FD26D6CBBE54}">
      <dgm:prSet/>
      <dgm:spPr/>
      <dgm:t>
        <a:bodyPr/>
        <a:lstStyle/>
        <a:p>
          <a:endParaRPr lang="en-US"/>
        </a:p>
      </dgm:t>
    </dgm:pt>
    <dgm:pt modelId="{FC4CE321-59EA-4CA7-BE7C-B9B2020F8799}">
      <dgm:prSet/>
      <dgm:spPr/>
      <dgm:t>
        <a:bodyPr/>
        <a:lstStyle/>
        <a:p>
          <a:r>
            <a:rPr lang="en-US"/>
            <a:t>Invite</a:t>
          </a:r>
        </a:p>
      </dgm:t>
    </dgm:pt>
    <dgm:pt modelId="{C5A3DCC4-23B2-4403-97BB-99480AAF11EE}" type="parTrans" cxnId="{6DBCEE17-8B9B-4B91-B378-C1E931F42FF3}">
      <dgm:prSet/>
      <dgm:spPr/>
      <dgm:t>
        <a:bodyPr/>
        <a:lstStyle/>
        <a:p>
          <a:endParaRPr lang="en-US"/>
        </a:p>
      </dgm:t>
    </dgm:pt>
    <dgm:pt modelId="{9C494B16-BC5A-411D-BA73-D366EC55B472}" type="sibTrans" cxnId="{6DBCEE17-8B9B-4B91-B378-C1E931F42FF3}">
      <dgm:prSet/>
      <dgm:spPr/>
      <dgm:t>
        <a:bodyPr/>
        <a:lstStyle/>
        <a:p>
          <a:endParaRPr lang="en-US"/>
        </a:p>
      </dgm:t>
    </dgm:pt>
    <dgm:pt modelId="{6C69E4E3-3BC4-4AC9-B400-9AE0CD95DB96}">
      <dgm:prSet/>
      <dgm:spPr/>
      <dgm:t>
        <a:bodyPr/>
        <a:lstStyle/>
        <a:p>
          <a:r>
            <a:rPr lang="en-US"/>
            <a:t>Invite the right people</a:t>
          </a:r>
        </a:p>
      </dgm:t>
    </dgm:pt>
    <dgm:pt modelId="{B8685E9E-0637-44AF-84A3-0DDE222C5DBF}" type="parTrans" cxnId="{8C179A60-C83B-4590-95DC-A1A85467794C}">
      <dgm:prSet/>
      <dgm:spPr/>
      <dgm:t>
        <a:bodyPr/>
        <a:lstStyle/>
        <a:p>
          <a:endParaRPr lang="en-US"/>
        </a:p>
      </dgm:t>
    </dgm:pt>
    <dgm:pt modelId="{6B4461F9-8E2A-4E11-A629-76979F41AE56}" type="sibTrans" cxnId="{8C179A60-C83B-4590-95DC-A1A85467794C}">
      <dgm:prSet/>
      <dgm:spPr/>
      <dgm:t>
        <a:bodyPr/>
        <a:lstStyle/>
        <a:p>
          <a:endParaRPr lang="en-US"/>
        </a:p>
      </dgm:t>
    </dgm:pt>
    <dgm:pt modelId="{F7701150-DCDF-4010-B0D9-7CFC6F0CD7EC}">
      <dgm:prSet/>
      <dgm:spPr/>
      <dgm:t>
        <a:bodyPr/>
        <a:lstStyle/>
        <a:p>
          <a:r>
            <a:rPr lang="en-US"/>
            <a:t>Keep</a:t>
          </a:r>
        </a:p>
      </dgm:t>
    </dgm:pt>
    <dgm:pt modelId="{CF2613B5-599E-4F00-AA56-EAB0DC5B8ED4}" type="parTrans" cxnId="{565F9BE3-EB2B-45CE-8218-6F0C6F07ACFD}">
      <dgm:prSet/>
      <dgm:spPr/>
      <dgm:t>
        <a:bodyPr/>
        <a:lstStyle/>
        <a:p>
          <a:endParaRPr lang="en-US"/>
        </a:p>
      </dgm:t>
    </dgm:pt>
    <dgm:pt modelId="{27E311F9-C30F-41D1-A00E-3F820003B03A}" type="sibTrans" cxnId="{565F9BE3-EB2B-45CE-8218-6F0C6F07ACFD}">
      <dgm:prSet/>
      <dgm:spPr/>
      <dgm:t>
        <a:bodyPr/>
        <a:lstStyle/>
        <a:p>
          <a:endParaRPr lang="en-US"/>
        </a:p>
      </dgm:t>
    </dgm:pt>
    <dgm:pt modelId="{F73FB0B7-7167-4434-9813-A739A25B7F21}">
      <dgm:prSet/>
      <dgm:spPr/>
      <dgm:t>
        <a:bodyPr/>
        <a:lstStyle/>
        <a:p>
          <a:r>
            <a:rPr lang="en-US"/>
            <a:t>Keep good documentation</a:t>
          </a:r>
        </a:p>
      </dgm:t>
    </dgm:pt>
    <dgm:pt modelId="{A65F2722-B81C-46CA-9167-E766D08BB857}" type="parTrans" cxnId="{28BBB93E-20AB-4681-80AF-634343BD8251}">
      <dgm:prSet/>
      <dgm:spPr/>
      <dgm:t>
        <a:bodyPr/>
        <a:lstStyle/>
        <a:p>
          <a:endParaRPr lang="en-US"/>
        </a:p>
      </dgm:t>
    </dgm:pt>
    <dgm:pt modelId="{85C1FE8D-969A-4E63-827D-B5ED3C2D5032}" type="sibTrans" cxnId="{28BBB93E-20AB-4681-80AF-634343BD8251}">
      <dgm:prSet/>
      <dgm:spPr/>
      <dgm:t>
        <a:bodyPr/>
        <a:lstStyle/>
        <a:p>
          <a:endParaRPr lang="en-US"/>
        </a:p>
      </dgm:t>
    </dgm:pt>
    <dgm:pt modelId="{A27CCAA5-E64C-4A6F-B4CA-179AB7604995}">
      <dgm:prSet/>
      <dgm:spPr/>
      <dgm:t>
        <a:bodyPr/>
        <a:lstStyle/>
        <a:p>
          <a:r>
            <a:rPr lang="en-US"/>
            <a:t>Distribute</a:t>
          </a:r>
        </a:p>
      </dgm:t>
    </dgm:pt>
    <dgm:pt modelId="{6B1AA0E5-9B1A-4647-BE78-B86AA2F8106A}" type="parTrans" cxnId="{8D5DD7EC-638B-4F75-BAA9-14754B9BE4C8}">
      <dgm:prSet/>
      <dgm:spPr/>
      <dgm:t>
        <a:bodyPr/>
        <a:lstStyle/>
        <a:p>
          <a:endParaRPr lang="en-US"/>
        </a:p>
      </dgm:t>
    </dgm:pt>
    <dgm:pt modelId="{A25C538D-0BD5-413F-A530-ED2C0C180A8D}" type="sibTrans" cxnId="{8D5DD7EC-638B-4F75-BAA9-14754B9BE4C8}">
      <dgm:prSet/>
      <dgm:spPr/>
      <dgm:t>
        <a:bodyPr/>
        <a:lstStyle/>
        <a:p>
          <a:endParaRPr lang="en-US"/>
        </a:p>
      </dgm:t>
    </dgm:pt>
    <dgm:pt modelId="{4702DF89-168F-42D8-BD95-0FF3E9E05BA6}">
      <dgm:prSet/>
      <dgm:spPr/>
      <dgm:t>
        <a:bodyPr/>
        <a:lstStyle/>
        <a:p>
          <a:r>
            <a:rPr lang="en-US"/>
            <a:t>Distribute the results</a:t>
          </a:r>
        </a:p>
      </dgm:t>
    </dgm:pt>
    <dgm:pt modelId="{11EBF730-8456-451E-99B4-B5B90E01CAB1}" type="parTrans" cxnId="{28BAF76E-184C-411E-B29D-1ABECF8C1958}">
      <dgm:prSet/>
      <dgm:spPr/>
      <dgm:t>
        <a:bodyPr/>
        <a:lstStyle/>
        <a:p>
          <a:endParaRPr lang="en-US"/>
        </a:p>
      </dgm:t>
    </dgm:pt>
    <dgm:pt modelId="{4F0B909D-FDDC-448A-ABD6-FE51855944A9}" type="sibTrans" cxnId="{28BAF76E-184C-411E-B29D-1ABECF8C1958}">
      <dgm:prSet/>
      <dgm:spPr/>
      <dgm:t>
        <a:bodyPr/>
        <a:lstStyle/>
        <a:p>
          <a:endParaRPr lang="en-US"/>
        </a:p>
      </dgm:t>
    </dgm:pt>
    <dgm:pt modelId="{1E60EDC3-F1F4-4BCD-8F95-95D616F3F554}">
      <dgm:prSet/>
      <dgm:spPr/>
      <dgm:t>
        <a:bodyPr/>
        <a:lstStyle/>
        <a:p>
          <a:r>
            <a:rPr lang="en-US"/>
            <a:t>Acknowledge</a:t>
          </a:r>
        </a:p>
      </dgm:t>
    </dgm:pt>
    <dgm:pt modelId="{91CF3505-0F2C-4EE0-900F-4C85FE145147}" type="parTrans" cxnId="{9FAE045C-CA0B-4CB7-9216-CFB31E574187}">
      <dgm:prSet/>
      <dgm:spPr/>
      <dgm:t>
        <a:bodyPr/>
        <a:lstStyle/>
        <a:p>
          <a:endParaRPr lang="en-US"/>
        </a:p>
      </dgm:t>
    </dgm:pt>
    <dgm:pt modelId="{774ABBF3-E27E-4BD4-B8D7-2DC79D19FD53}" type="sibTrans" cxnId="{9FAE045C-CA0B-4CB7-9216-CFB31E574187}">
      <dgm:prSet/>
      <dgm:spPr/>
      <dgm:t>
        <a:bodyPr/>
        <a:lstStyle/>
        <a:p>
          <a:endParaRPr lang="en-US"/>
        </a:p>
      </dgm:t>
    </dgm:pt>
    <dgm:pt modelId="{16CB5D04-6747-4896-831F-EDA5E4548A58}">
      <dgm:prSet/>
      <dgm:spPr/>
      <dgm:t>
        <a:bodyPr/>
        <a:lstStyle/>
        <a:p>
          <a:r>
            <a:rPr lang="en-US"/>
            <a:t>Acknowledge the work of project team members</a:t>
          </a:r>
        </a:p>
      </dgm:t>
    </dgm:pt>
    <dgm:pt modelId="{1C398232-6305-4A95-AAC7-2BB4A072442D}" type="parTrans" cxnId="{833E4FBE-D70D-4AC5-8F9C-D15315E99157}">
      <dgm:prSet/>
      <dgm:spPr/>
      <dgm:t>
        <a:bodyPr/>
        <a:lstStyle/>
        <a:p>
          <a:endParaRPr lang="en-US"/>
        </a:p>
      </dgm:t>
    </dgm:pt>
    <dgm:pt modelId="{5FD38F4D-5678-49EA-9BE6-6FF62C3961F3}" type="sibTrans" cxnId="{833E4FBE-D70D-4AC5-8F9C-D15315E99157}">
      <dgm:prSet/>
      <dgm:spPr/>
      <dgm:t>
        <a:bodyPr/>
        <a:lstStyle/>
        <a:p>
          <a:endParaRPr lang="en-US"/>
        </a:p>
      </dgm:t>
    </dgm:pt>
    <dgm:pt modelId="{94B2C035-C4FA-4176-9862-4FCB7EE22F81}">
      <dgm:prSet/>
      <dgm:spPr/>
      <dgm:t>
        <a:bodyPr/>
        <a:lstStyle/>
        <a:p>
          <a:r>
            <a:rPr lang="en-US"/>
            <a:t>Be</a:t>
          </a:r>
        </a:p>
      </dgm:t>
    </dgm:pt>
    <dgm:pt modelId="{1D00C6B3-D791-4F5F-9AFF-F230F5770FCF}" type="parTrans" cxnId="{2A797946-0D47-409A-932B-5B61853D1A91}">
      <dgm:prSet/>
      <dgm:spPr/>
      <dgm:t>
        <a:bodyPr/>
        <a:lstStyle/>
        <a:p>
          <a:endParaRPr lang="en-US"/>
        </a:p>
      </dgm:t>
    </dgm:pt>
    <dgm:pt modelId="{A7A252C1-F31E-499C-BF36-717D822629EB}" type="sibTrans" cxnId="{2A797946-0D47-409A-932B-5B61853D1A91}">
      <dgm:prSet/>
      <dgm:spPr/>
      <dgm:t>
        <a:bodyPr/>
        <a:lstStyle/>
        <a:p>
          <a:endParaRPr lang="en-US"/>
        </a:p>
      </dgm:t>
    </dgm:pt>
    <dgm:pt modelId="{F9BFCCE8-564B-4C1C-A2C1-40369E828BAC}">
      <dgm:prSet/>
      <dgm:spPr/>
      <dgm:t>
        <a:bodyPr/>
        <a:lstStyle/>
        <a:p>
          <a:r>
            <a:rPr lang="en-US"/>
            <a:t>Be confident and accept criticism gracefully</a:t>
          </a:r>
        </a:p>
      </dgm:t>
    </dgm:pt>
    <dgm:pt modelId="{1C184B6D-B5C6-4301-A71A-CFBD506BD6D2}" type="parTrans" cxnId="{DF27D1FF-9841-4037-B2B1-2E7EFEC76279}">
      <dgm:prSet/>
      <dgm:spPr/>
      <dgm:t>
        <a:bodyPr/>
        <a:lstStyle/>
        <a:p>
          <a:endParaRPr lang="en-US"/>
        </a:p>
      </dgm:t>
    </dgm:pt>
    <dgm:pt modelId="{9D9B6484-E627-4885-8317-CE8EF96D1ED0}" type="sibTrans" cxnId="{DF27D1FF-9841-4037-B2B1-2E7EFEC76279}">
      <dgm:prSet/>
      <dgm:spPr/>
      <dgm:t>
        <a:bodyPr/>
        <a:lstStyle/>
        <a:p>
          <a:endParaRPr lang="en-US"/>
        </a:p>
      </dgm:t>
    </dgm:pt>
    <dgm:pt modelId="{2AD6F35C-8386-4DFB-814F-5B3879194343}" type="pres">
      <dgm:prSet presAssocID="{E159E4AB-8A91-4D14-A4CC-ED14F45CD527}" presName="Name0" presStyleCnt="0">
        <dgm:presLayoutVars>
          <dgm:dir/>
          <dgm:animLvl val="lvl"/>
          <dgm:resizeHandles val="exact"/>
        </dgm:presLayoutVars>
      </dgm:prSet>
      <dgm:spPr/>
    </dgm:pt>
    <dgm:pt modelId="{B4E942B7-BE1A-4B40-9467-54E68E578971}" type="pres">
      <dgm:prSet presAssocID="{94B2C035-C4FA-4176-9862-4FCB7EE22F81}" presName="boxAndChildren" presStyleCnt="0"/>
      <dgm:spPr/>
    </dgm:pt>
    <dgm:pt modelId="{46BF4C24-CF3D-4C70-A422-4D115A2B209F}" type="pres">
      <dgm:prSet presAssocID="{94B2C035-C4FA-4176-9862-4FCB7EE22F81}" presName="parentTextBox" presStyleLbl="alignNode1" presStyleIdx="0" presStyleCnt="6"/>
      <dgm:spPr/>
    </dgm:pt>
    <dgm:pt modelId="{21CC2E27-26BA-4BE6-BF9B-C88AE630DB1D}" type="pres">
      <dgm:prSet presAssocID="{94B2C035-C4FA-4176-9862-4FCB7EE22F81}" presName="descendantBox" presStyleLbl="bgAccFollowNode1" presStyleIdx="0" presStyleCnt="6"/>
      <dgm:spPr/>
    </dgm:pt>
    <dgm:pt modelId="{6DDC407A-E3A2-46BF-BE69-328D982F1F7A}" type="pres">
      <dgm:prSet presAssocID="{774ABBF3-E27E-4BD4-B8D7-2DC79D19FD53}" presName="sp" presStyleCnt="0"/>
      <dgm:spPr/>
    </dgm:pt>
    <dgm:pt modelId="{62F6264B-A9C2-45A1-9CA3-C1653E4B5A1F}" type="pres">
      <dgm:prSet presAssocID="{1E60EDC3-F1F4-4BCD-8F95-95D616F3F554}" presName="arrowAndChildren" presStyleCnt="0"/>
      <dgm:spPr/>
    </dgm:pt>
    <dgm:pt modelId="{CFABCAC2-609F-4633-B0AC-BA1DC89C50BF}" type="pres">
      <dgm:prSet presAssocID="{1E60EDC3-F1F4-4BCD-8F95-95D616F3F554}" presName="parentTextArrow" presStyleLbl="node1" presStyleIdx="0" presStyleCnt="0"/>
      <dgm:spPr/>
    </dgm:pt>
    <dgm:pt modelId="{BA06F10F-2618-4FFC-9E32-B9227F072F3C}" type="pres">
      <dgm:prSet presAssocID="{1E60EDC3-F1F4-4BCD-8F95-95D616F3F554}" presName="arrow" presStyleLbl="alignNode1" presStyleIdx="1" presStyleCnt="6"/>
      <dgm:spPr/>
    </dgm:pt>
    <dgm:pt modelId="{371529B4-7DD2-4B3C-9C8A-FE0BF76ECFEB}" type="pres">
      <dgm:prSet presAssocID="{1E60EDC3-F1F4-4BCD-8F95-95D616F3F554}" presName="descendantArrow" presStyleLbl="bgAccFollowNode1" presStyleIdx="1" presStyleCnt="6"/>
      <dgm:spPr/>
    </dgm:pt>
    <dgm:pt modelId="{65D70238-AFB1-4D32-9BE3-7E7265240F9A}" type="pres">
      <dgm:prSet presAssocID="{A25C538D-0BD5-413F-A530-ED2C0C180A8D}" presName="sp" presStyleCnt="0"/>
      <dgm:spPr/>
    </dgm:pt>
    <dgm:pt modelId="{B2EFA936-8A92-45E4-8C94-B5A7C1A5FB8C}" type="pres">
      <dgm:prSet presAssocID="{A27CCAA5-E64C-4A6F-B4CA-179AB7604995}" presName="arrowAndChildren" presStyleCnt="0"/>
      <dgm:spPr/>
    </dgm:pt>
    <dgm:pt modelId="{60BCA93D-9586-4B0D-A141-3C72E445F5BD}" type="pres">
      <dgm:prSet presAssocID="{A27CCAA5-E64C-4A6F-B4CA-179AB7604995}" presName="parentTextArrow" presStyleLbl="node1" presStyleIdx="0" presStyleCnt="0"/>
      <dgm:spPr/>
    </dgm:pt>
    <dgm:pt modelId="{3A9E0AF7-8E67-44CA-BB58-E86FA02E568E}" type="pres">
      <dgm:prSet presAssocID="{A27CCAA5-E64C-4A6F-B4CA-179AB7604995}" presName="arrow" presStyleLbl="alignNode1" presStyleIdx="2" presStyleCnt="6"/>
      <dgm:spPr/>
    </dgm:pt>
    <dgm:pt modelId="{48E5CD27-5C87-4B6A-BBB1-ED32DF6383FC}" type="pres">
      <dgm:prSet presAssocID="{A27CCAA5-E64C-4A6F-B4CA-179AB7604995}" presName="descendantArrow" presStyleLbl="bgAccFollowNode1" presStyleIdx="2" presStyleCnt="6"/>
      <dgm:spPr/>
    </dgm:pt>
    <dgm:pt modelId="{9D568F8B-595A-4897-AA2C-286A66E3DCE2}" type="pres">
      <dgm:prSet presAssocID="{27E311F9-C30F-41D1-A00E-3F820003B03A}" presName="sp" presStyleCnt="0"/>
      <dgm:spPr/>
    </dgm:pt>
    <dgm:pt modelId="{05C60DFF-5098-4AC9-AAA3-4D1FAB5ECD2B}" type="pres">
      <dgm:prSet presAssocID="{F7701150-DCDF-4010-B0D9-7CFC6F0CD7EC}" presName="arrowAndChildren" presStyleCnt="0"/>
      <dgm:spPr/>
    </dgm:pt>
    <dgm:pt modelId="{6ECE183A-C6AA-4C40-B326-7B9CDE558E44}" type="pres">
      <dgm:prSet presAssocID="{F7701150-DCDF-4010-B0D9-7CFC6F0CD7EC}" presName="parentTextArrow" presStyleLbl="node1" presStyleIdx="0" presStyleCnt="0"/>
      <dgm:spPr/>
    </dgm:pt>
    <dgm:pt modelId="{14ADB0AC-9BDF-4E55-9683-8B9E1B0324A1}" type="pres">
      <dgm:prSet presAssocID="{F7701150-DCDF-4010-B0D9-7CFC6F0CD7EC}" presName="arrow" presStyleLbl="alignNode1" presStyleIdx="3" presStyleCnt="6"/>
      <dgm:spPr/>
    </dgm:pt>
    <dgm:pt modelId="{9BF0827F-84A9-41A0-8B2C-ABDE86565371}" type="pres">
      <dgm:prSet presAssocID="{F7701150-DCDF-4010-B0D9-7CFC6F0CD7EC}" presName="descendantArrow" presStyleLbl="bgAccFollowNode1" presStyleIdx="3" presStyleCnt="6"/>
      <dgm:spPr/>
    </dgm:pt>
    <dgm:pt modelId="{C4E96BE9-FD1A-4295-AE05-7B2711679474}" type="pres">
      <dgm:prSet presAssocID="{9C494B16-BC5A-411D-BA73-D366EC55B472}" presName="sp" presStyleCnt="0"/>
      <dgm:spPr/>
    </dgm:pt>
    <dgm:pt modelId="{50CE0EF4-17BC-4DB7-8FAF-CFDAC3CC7FE2}" type="pres">
      <dgm:prSet presAssocID="{FC4CE321-59EA-4CA7-BE7C-B9B2020F8799}" presName="arrowAndChildren" presStyleCnt="0"/>
      <dgm:spPr/>
    </dgm:pt>
    <dgm:pt modelId="{F582240C-5D5F-4ABF-A01E-BF5AEB13163A}" type="pres">
      <dgm:prSet presAssocID="{FC4CE321-59EA-4CA7-BE7C-B9B2020F8799}" presName="parentTextArrow" presStyleLbl="node1" presStyleIdx="0" presStyleCnt="0"/>
      <dgm:spPr/>
    </dgm:pt>
    <dgm:pt modelId="{A79E18DB-A53E-4A8D-AB88-6A97DE196A38}" type="pres">
      <dgm:prSet presAssocID="{FC4CE321-59EA-4CA7-BE7C-B9B2020F8799}" presName="arrow" presStyleLbl="alignNode1" presStyleIdx="4" presStyleCnt="6"/>
      <dgm:spPr/>
    </dgm:pt>
    <dgm:pt modelId="{1248ABD2-B165-41AA-B0E0-C6159D2119A5}" type="pres">
      <dgm:prSet presAssocID="{FC4CE321-59EA-4CA7-BE7C-B9B2020F8799}" presName="descendantArrow" presStyleLbl="bgAccFollowNode1" presStyleIdx="4" presStyleCnt="6"/>
      <dgm:spPr/>
    </dgm:pt>
    <dgm:pt modelId="{A9A4BC1E-5872-4104-B864-4E7640AF34E3}" type="pres">
      <dgm:prSet presAssocID="{2F4A0B24-A670-480F-994A-C2F55675B256}" presName="sp" presStyleCnt="0"/>
      <dgm:spPr/>
    </dgm:pt>
    <dgm:pt modelId="{1AE78CC9-96DA-4108-AF4A-449FE01FC92A}" type="pres">
      <dgm:prSet presAssocID="{6A475F4D-1ABA-4DFE-B3BC-513DE4FC7DA6}" presName="arrowAndChildren" presStyleCnt="0"/>
      <dgm:spPr/>
    </dgm:pt>
    <dgm:pt modelId="{54322EEE-36D2-43E7-8751-E421877D6A39}" type="pres">
      <dgm:prSet presAssocID="{6A475F4D-1ABA-4DFE-B3BC-513DE4FC7DA6}" presName="parentTextArrow" presStyleLbl="node1" presStyleIdx="0" presStyleCnt="0"/>
      <dgm:spPr/>
    </dgm:pt>
    <dgm:pt modelId="{CE3CC34C-2A45-49FE-A24F-D65F7891B3AB}" type="pres">
      <dgm:prSet presAssocID="{6A475F4D-1ABA-4DFE-B3BC-513DE4FC7DA6}" presName="arrow" presStyleLbl="alignNode1" presStyleIdx="5" presStyleCnt="6"/>
      <dgm:spPr/>
    </dgm:pt>
    <dgm:pt modelId="{D78C33C5-A2A0-404E-8BE4-EAF8E7D86FB6}" type="pres">
      <dgm:prSet presAssocID="{6A475F4D-1ABA-4DFE-B3BC-513DE4FC7DA6}" presName="descendantArrow" presStyleLbl="bgAccFollowNode1" presStyleIdx="5" presStyleCnt="6"/>
      <dgm:spPr/>
    </dgm:pt>
  </dgm:ptLst>
  <dgm:cxnLst>
    <dgm:cxn modelId="{89ACA503-7BB5-4617-8869-EE2136461DA2}" type="presOf" srcId="{6C69E4E3-3BC4-4AC9-B400-9AE0CD95DB96}" destId="{1248ABD2-B165-41AA-B0E0-C6159D2119A5}" srcOrd="0" destOrd="0" presId="urn:microsoft.com/office/officeart/2016/7/layout/VerticalDownArrowProcess"/>
    <dgm:cxn modelId="{6DBCEE17-8B9B-4B91-B378-C1E931F42FF3}" srcId="{E159E4AB-8A91-4D14-A4CC-ED14F45CD527}" destId="{FC4CE321-59EA-4CA7-BE7C-B9B2020F8799}" srcOrd="1" destOrd="0" parTransId="{C5A3DCC4-23B2-4403-97BB-99480AAF11EE}" sibTransId="{9C494B16-BC5A-411D-BA73-D366EC55B472}"/>
    <dgm:cxn modelId="{4BC64034-A2CA-4166-BBEE-BED614EADF41}" type="presOf" srcId="{E159E4AB-8A91-4D14-A4CC-ED14F45CD527}" destId="{2AD6F35C-8386-4DFB-814F-5B3879194343}" srcOrd="0" destOrd="0" presId="urn:microsoft.com/office/officeart/2016/7/layout/VerticalDownArrowProcess"/>
    <dgm:cxn modelId="{28BBB93E-20AB-4681-80AF-634343BD8251}" srcId="{F7701150-DCDF-4010-B0D9-7CFC6F0CD7EC}" destId="{F73FB0B7-7167-4434-9813-A739A25B7F21}" srcOrd="0" destOrd="0" parTransId="{A65F2722-B81C-46CA-9167-E766D08BB857}" sibTransId="{85C1FE8D-969A-4E63-827D-B5ED3C2D5032}"/>
    <dgm:cxn modelId="{9FAE045C-CA0B-4CB7-9216-CFB31E574187}" srcId="{E159E4AB-8A91-4D14-A4CC-ED14F45CD527}" destId="{1E60EDC3-F1F4-4BCD-8F95-95D616F3F554}" srcOrd="4" destOrd="0" parTransId="{91CF3505-0F2C-4EE0-900F-4C85FE145147}" sibTransId="{774ABBF3-E27E-4BD4-B8D7-2DC79D19FD53}"/>
    <dgm:cxn modelId="{8C179A60-C83B-4590-95DC-A1A85467794C}" srcId="{FC4CE321-59EA-4CA7-BE7C-B9B2020F8799}" destId="{6C69E4E3-3BC4-4AC9-B400-9AE0CD95DB96}" srcOrd="0" destOrd="0" parTransId="{B8685E9E-0637-44AF-84A3-0DDE222C5DBF}" sibTransId="{6B4461F9-8E2A-4E11-A629-76979F41AE56}"/>
    <dgm:cxn modelId="{2A797946-0D47-409A-932B-5B61853D1A91}" srcId="{E159E4AB-8A91-4D14-A4CC-ED14F45CD527}" destId="{94B2C035-C4FA-4176-9862-4FCB7EE22F81}" srcOrd="5" destOrd="0" parTransId="{1D00C6B3-D791-4F5F-9AFF-F230F5770FCF}" sibTransId="{A7A252C1-F31E-499C-BF36-717D822629EB}"/>
    <dgm:cxn modelId="{CBEE4367-72F2-4EE7-940C-3345583E4FCE}" type="presOf" srcId="{6A475F4D-1ABA-4DFE-B3BC-513DE4FC7DA6}" destId="{CE3CC34C-2A45-49FE-A24F-D65F7891B3AB}" srcOrd="1" destOrd="0" presId="urn:microsoft.com/office/officeart/2016/7/layout/VerticalDownArrowProcess"/>
    <dgm:cxn modelId="{01ACF84A-A155-4894-89EB-54C88D167C62}" type="presOf" srcId="{3C949304-DDF8-4A62-A6AE-D363ABB781F4}" destId="{D78C33C5-A2A0-404E-8BE4-EAF8E7D86FB6}" srcOrd="0" destOrd="0" presId="urn:microsoft.com/office/officeart/2016/7/layout/VerticalDownArrowProcess"/>
    <dgm:cxn modelId="{28BAF76E-184C-411E-B29D-1ABECF8C1958}" srcId="{A27CCAA5-E64C-4A6F-B4CA-179AB7604995}" destId="{4702DF89-168F-42D8-BD95-0FF3E9E05BA6}" srcOrd="0" destOrd="0" parTransId="{11EBF730-8456-451E-99B4-B5B90E01CAB1}" sibTransId="{4F0B909D-FDDC-448A-ABD6-FE51855944A9}"/>
    <dgm:cxn modelId="{F1770970-E0FE-40DB-ABFA-A8B6CACF90C3}" type="presOf" srcId="{FC4CE321-59EA-4CA7-BE7C-B9B2020F8799}" destId="{A79E18DB-A53E-4A8D-AB88-6A97DE196A38}" srcOrd="1" destOrd="0" presId="urn:microsoft.com/office/officeart/2016/7/layout/VerticalDownArrowProcess"/>
    <dgm:cxn modelId="{31032F70-6092-4A4A-A68B-7D756DAD90EC}" type="presOf" srcId="{F7701150-DCDF-4010-B0D9-7CFC6F0CD7EC}" destId="{14ADB0AC-9BDF-4E55-9683-8B9E1B0324A1}" srcOrd="1" destOrd="0" presId="urn:microsoft.com/office/officeart/2016/7/layout/VerticalDownArrowProcess"/>
    <dgm:cxn modelId="{F1CF037A-5325-4A5C-89A2-398698AE1DD3}" type="presOf" srcId="{1E60EDC3-F1F4-4BCD-8F95-95D616F3F554}" destId="{BA06F10F-2618-4FFC-9E32-B9227F072F3C}" srcOrd="1" destOrd="0" presId="urn:microsoft.com/office/officeart/2016/7/layout/VerticalDownArrowProcess"/>
    <dgm:cxn modelId="{DDAC1D80-9771-4F72-BF0A-E707446F02E4}" type="presOf" srcId="{A27CCAA5-E64C-4A6F-B4CA-179AB7604995}" destId="{60BCA93D-9586-4B0D-A141-3C72E445F5BD}" srcOrd="0" destOrd="0" presId="urn:microsoft.com/office/officeart/2016/7/layout/VerticalDownArrowProcess"/>
    <dgm:cxn modelId="{E34C2A8A-C2D5-498F-B6CC-17194822E21C}" srcId="{E159E4AB-8A91-4D14-A4CC-ED14F45CD527}" destId="{6A475F4D-1ABA-4DFE-B3BC-513DE4FC7DA6}" srcOrd="0" destOrd="0" parTransId="{73FB7FCB-BC29-4CFA-9C4A-42FA827A5BAF}" sibTransId="{2F4A0B24-A670-480F-994A-C2F55675B256}"/>
    <dgm:cxn modelId="{9B95E58E-F2FA-4BE1-A18A-A8E437A7A390}" type="presOf" srcId="{A27CCAA5-E64C-4A6F-B4CA-179AB7604995}" destId="{3A9E0AF7-8E67-44CA-BB58-E86FA02E568E}" srcOrd="1" destOrd="0" presId="urn:microsoft.com/office/officeart/2016/7/layout/VerticalDownArrowProcess"/>
    <dgm:cxn modelId="{01C3C496-29CD-49DF-8038-5400BA039923}" type="presOf" srcId="{F9BFCCE8-564B-4C1C-A2C1-40369E828BAC}" destId="{21CC2E27-26BA-4BE6-BF9B-C88AE630DB1D}" srcOrd="0" destOrd="0" presId="urn:microsoft.com/office/officeart/2016/7/layout/VerticalDownArrowProcess"/>
    <dgm:cxn modelId="{923D0B9A-9037-4E56-966B-49C841A368A5}" type="presOf" srcId="{F7701150-DCDF-4010-B0D9-7CFC6F0CD7EC}" destId="{6ECE183A-C6AA-4C40-B326-7B9CDE558E44}" srcOrd="0" destOrd="0" presId="urn:microsoft.com/office/officeart/2016/7/layout/VerticalDownArrowProcess"/>
    <dgm:cxn modelId="{40EDE99D-D39F-48FA-BB2F-A7B4BD00D3D7}" type="presOf" srcId="{6A475F4D-1ABA-4DFE-B3BC-513DE4FC7DA6}" destId="{54322EEE-36D2-43E7-8751-E421877D6A39}" srcOrd="0" destOrd="0" presId="urn:microsoft.com/office/officeart/2016/7/layout/VerticalDownArrowProcess"/>
    <dgm:cxn modelId="{DD9ACDA4-6550-4629-B3AE-1201FD30B6F5}" type="presOf" srcId="{FC4CE321-59EA-4CA7-BE7C-B9B2020F8799}" destId="{F582240C-5D5F-4ABF-A01E-BF5AEB13163A}" srcOrd="0" destOrd="0" presId="urn:microsoft.com/office/officeart/2016/7/layout/VerticalDownArrowProcess"/>
    <dgm:cxn modelId="{A76376B0-0492-4E81-870C-36FB45751B8A}" type="presOf" srcId="{4702DF89-168F-42D8-BD95-0FF3E9E05BA6}" destId="{48E5CD27-5C87-4B6A-BBB1-ED32DF6383FC}" srcOrd="0" destOrd="0" presId="urn:microsoft.com/office/officeart/2016/7/layout/VerticalDownArrowProcess"/>
    <dgm:cxn modelId="{7DF267B3-2107-4878-90AB-871636F887AD}" type="presOf" srcId="{F73FB0B7-7167-4434-9813-A739A25B7F21}" destId="{9BF0827F-84A9-41A0-8B2C-ABDE86565371}" srcOrd="0" destOrd="0" presId="urn:microsoft.com/office/officeart/2016/7/layout/VerticalDownArrowProcess"/>
    <dgm:cxn modelId="{E4E348BA-50F5-44C7-B36F-BB10E74DE988}" type="presOf" srcId="{16CB5D04-6747-4896-831F-EDA5E4548A58}" destId="{371529B4-7DD2-4B3C-9C8A-FE0BF76ECFEB}" srcOrd="0" destOrd="0" presId="urn:microsoft.com/office/officeart/2016/7/layout/VerticalDownArrowProcess"/>
    <dgm:cxn modelId="{835608BB-9A96-47F4-B246-47BD063C1149}" type="presOf" srcId="{1E60EDC3-F1F4-4BCD-8F95-95D616F3F554}" destId="{CFABCAC2-609F-4633-B0AC-BA1DC89C50BF}" srcOrd="0" destOrd="0" presId="urn:microsoft.com/office/officeart/2016/7/layout/VerticalDownArrowProcess"/>
    <dgm:cxn modelId="{833E4FBE-D70D-4AC5-8F9C-D15315E99157}" srcId="{1E60EDC3-F1F4-4BCD-8F95-95D616F3F554}" destId="{16CB5D04-6747-4896-831F-EDA5E4548A58}" srcOrd="0" destOrd="0" parTransId="{1C398232-6305-4A95-AAC7-2BB4A072442D}" sibTransId="{5FD38F4D-5678-49EA-9BE6-6FF62C3961F3}"/>
    <dgm:cxn modelId="{8B7C2BDD-3679-49E0-A483-FD26D6CBBE54}" srcId="{6A475F4D-1ABA-4DFE-B3BC-513DE4FC7DA6}" destId="{3C949304-DDF8-4A62-A6AE-D363ABB781F4}" srcOrd="0" destOrd="0" parTransId="{6F39F3E1-D35E-427F-9DB3-F1A2E5414389}" sibTransId="{E4421805-8E20-40B3-9126-BF8CE79027EA}"/>
    <dgm:cxn modelId="{565F9BE3-EB2B-45CE-8218-6F0C6F07ACFD}" srcId="{E159E4AB-8A91-4D14-A4CC-ED14F45CD527}" destId="{F7701150-DCDF-4010-B0D9-7CFC6F0CD7EC}" srcOrd="2" destOrd="0" parTransId="{CF2613B5-599E-4F00-AA56-EAB0DC5B8ED4}" sibTransId="{27E311F9-C30F-41D1-A00E-3F820003B03A}"/>
    <dgm:cxn modelId="{8D5DD7EC-638B-4F75-BAA9-14754B9BE4C8}" srcId="{E159E4AB-8A91-4D14-A4CC-ED14F45CD527}" destId="{A27CCAA5-E64C-4A6F-B4CA-179AB7604995}" srcOrd="3" destOrd="0" parTransId="{6B1AA0E5-9B1A-4647-BE78-B86AA2F8106A}" sibTransId="{A25C538D-0BD5-413F-A530-ED2C0C180A8D}"/>
    <dgm:cxn modelId="{37CB3DF5-5EB7-45D5-98BC-32537C37EC69}" type="presOf" srcId="{94B2C035-C4FA-4176-9862-4FCB7EE22F81}" destId="{46BF4C24-CF3D-4C70-A422-4D115A2B209F}" srcOrd="0" destOrd="0" presId="urn:microsoft.com/office/officeart/2016/7/layout/VerticalDownArrowProcess"/>
    <dgm:cxn modelId="{DF27D1FF-9841-4037-B2B1-2E7EFEC76279}" srcId="{94B2C035-C4FA-4176-9862-4FCB7EE22F81}" destId="{F9BFCCE8-564B-4C1C-A2C1-40369E828BAC}" srcOrd="0" destOrd="0" parTransId="{1C184B6D-B5C6-4301-A71A-CFBD506BD6D2}" sibTransId="{9D9B6484-E627-4885-8317-CE8EF96D1ED0}"/>
    <dgm:cxn modelId="{E44F55E9-2AC5-4EC4-BA2C-2F68C05C4ED9}" type="presParOf" srcId="{2AD6F35C-8386-4DFB-814F-5B3879194343}" destId="{B4E942B7-BE1A-4B40-9467-54E68E578971}" srcOrd="0" destOrd="0" presId="urn:microsoft.com/office/officeart/2016/7/layout/VerticalDownArrowProcess"/>
    <dgm:cxn modelId="{97F3ACD6-7E1E-49FE-82E3-A46C99A4295F}" type="presParOf" srcId="{B4E942B7-BE1A-4B40-9467-54E68E578971}" destId="{46BF4C24-CF3D-4C70-A422-4D115A2B209F}" srcOrd="0" destOrd="0" presId="urn:microsoft.com/office/officeart/2016/7/layout/VerticalDownArrowProcess"/>
    <dgm:cxn modelId="{EEE97F44-6EF4-42C3-AA1C-9C88B605F4A9}" type="presParOf" srcId="{B4E942B7-BE1A-4B40-9467-54E68E578971}" destId="{21CC2E27-26BA-4BE6-BF9B-C88AE630DB1D}" srcOrd="1" destOrd="0" presId="urn:microsoft.com/office/officeart/2016/7/layout/VerticalDownArrowProcess"/>
    <dgm:cxn modelId="{9C72A26C-1755-4CB6-A0FB-462AAE0AAE7E}" type="presParOf" srcId="{2AD6F35C-8386-4DFB-814F-5B3879194343}" destId="{6DDC407A-E3A2-46BF-BE69-328D982F1F7A}" srcOrd="1" destOrd="0" presId="urn:microsoft.com/office/officeart/2016/7/layout/VerticalDownArrowProcess"/>
    <dgm:cxn modelId="{946B03A7-6196-470E-A8B8-76D7725C1627}" type="presParOf" srcId="{2AD6F35C-8386-4DFB-814F-5B3879194343}" destId="{62F6264B-A9C2-45A1-9CA3-C1653E4B5A1F}" srcOrd="2" destOrd="0" presId="urn:microsoft.com/office/officeart/2016/7/layout/VerticalDownArrowProcess"/>
    <dgm:cxn modelId="{DD71083B-77C3-4908-BAD5-7E45EF55EB0F}" type="presParOf" srcId="{62F6264B-A9C2-45A1-9CA3-C1653E4B5A1F}" destId="{CFABCAC2-609F-4633-B0AC-BA1DC89C50BF}" srcOrd="0" destOrd="0" presId="urn:microsoft.com/office/officeart/2016/7/layout/VerticalDownArrowProcess"/>
    <dgm:cxn modelId="{63550F5D-D74D-4CB3-AC80-4315DEC3ACDE}" type="presParOf" srcId="{62F6264B-A9C2-45A1-9CA3-C1653E4B5A1F}" destId="{BA06F10F-2618-4FFC-9E32-B9227F072F3C}" srcOrd="1" destOrd="0" presId="urn:microsoft.com/office/officeart/2016/7/layout/VerticalDownArrowProcess"/>
    <dgm:cxn modelId="{9F195916-A43D-4435-B812-714FF8719969}" type="presParOf" srcId="{62F6264B-A9C2-45A1-9CA3-C1653E4B5A1F}" destId="{371529B4-7DD2-4B3C-9C8A-FE0BF76ECFEB}" srcOrd="2" destOrd="0" presId="urn:microsoft.com/office/officeart/2016/7/layout/VerticalDownArrowProcess"/>
    <dgm:cxn modelId="{79A2F931-8BAB-4FB4-9BA7-C9478439C1D1}" type="presParOf" srcId="{2AD6F35C-8386-4DFB-814F-5B3879194343}" destId="{65D70238-AFB1-4D32-9BE3-7E7265240F9A}" srcOrd="3" destOrd="0" presId="urn:microsoft.com/office/officeart/2016/7/layout/VerticalDownArrowProcess"/>
    <dgm:cxn modelId="{A85C6293-B879-4C60-A508-F7C13B76E87C}" type="presParOf" srcId="{2AD6F35C-8386-4DFB-814F-5B3879194343}" destId="{B2EFA936-8A92-45E4-8C94-B5A7C1A5FB8C}" srcOrd="4" destOrd="0" presId="urn:microsoft.com/office/officeart/2016/7/layout/VerticalDownArrowProcess"/>
    <dgm:cxn modelId="{B4B0FE87-41FB-4B3F-8C94-294DEE6CFB6B}" type="presParOf" srcId="{B2EFA936-8A92-45E4-8C94-B5A7C1A5FB8C}" destId="{60BCA93D-9586-4B0D-A141-3C72E445F5BD}" srcOrd="0" destOrd="0" presId="urn:microsoft.com/office/officeart/2016/7/layout/VerticalDownArrowProcess"/>
    <dgm:cxn modelId="{48BC5B91-C694-4137-B2DF-904C2D443401}" type="presParOf" srcId="{B2EFA936-8A92-45E4-8C94-B5A7C1A5FB8C}" destId="{3A9E0AF7-8E67-44CA-BB58-E86FA02E568E}" srcOrd="1" destOrd="0" presId="urn:microsoft.com/office/officeart/2016/7/layout/VerticalDownArrowProcess"/>
    <dgm:cxn modelId="{580C1151-30D4-4BEF-BE06-6434EDF2170D}" type="presParOf" srcId="{B2EFA936-8A92-45E4-8C94-B5A7C1A5FB8C}" destId="{48E5CD27-5C87-4B6A-BBB1-ED32DF6383FC}" srcOrd="2" destOrd="0" presId="urn:microsoft.com/office/officeart/2016/7/layout/VerticalDownArrowProcess"/>
    <dgm:cxn modelId="{8B624F7D-0D89-41A2-BBE0-861D0D1AE759}" type="presParOf" srcId="{2AD6F35C-8386-4DFB-814F-5B3879194343}" destId="{9D568F8B-595A-4897-AA2C-286A66E3DCE2}" srcOrd="5" destOrd="0" presId="urn:microsoft.com/office/officeart/2016/7/layout/VerticalDownArrowProcess"/>
    <dgm:cxn modelId="{31F54C3A-0DD1-4923-AABE-1601A1CC8085}" type="presParOf" srcId="{2AD6F35C-8386-4DFB-814F-5B3879194343}" destId="{05C60DFF-5098-4AC9-AAA3-4D1FAB5ECD2B}" srcOrd="6" destOrd="0" presId="urn:microsoft.com/office/officeart/2016/7/layout/VerticalDownArrowProcess"/>
    <dgm:cxn modelId="{CC74BA91-4620-4428-88C8-E715876EDB6F}" type="presParOf" srcId="{05C60DFF-5098-4AC9-AAA3-4D1FAB5ECD2B}" destId="{6ECE183A-C6AA-4C40-B326-7B9CDE558E44}" srcOrd="0" destOrd="0" presId="urn:microsoft.com/office/officeart/2016/7/layout/VerticalDownArrowProcess"/>
    <dgm:cxn modelId="{4DF6CEB6-88AC-4222-8B0F-C0990C2036E8}" type="presParOf" srcId="{05C60DFF-5098-4AC9-AAA3-4D1FAB5ECD2B}" destId="{14ADB0AC-9BDF-4E55-9683-8B9E1B0324A1}" srcOrd="1" destOrd="0" presId="urn:microsoft.com/office/officeart/2016/7/layout/VerticalDownArrowProcess"/>
    <dgm:cxn modelId="{FC67E03C-5201-476C-9D96-DE74CDC2A41B}" type="presParOf" srcId="{05C60DFF-5098-4AC9-AAA3-4D1FAB5ECD2B}" destId="{9BF0827F-84A9-41A0-8B2C-ABDE86565371}" srcOrd="2" destOrd="0" presId="urn:microsoft.com/office/officeart/2016/7/layout/VerticalDownArrowProcess"/>
    <dgm:cxn modelId="{C2350C81-DDC8-4E3E-B636-AF8EAF25E53C}" type="presParOf" srcId="{2AD6F35C-8386-4DFB-814F-5B3879194343}" destId="{C4E96BE9-FD1A-4295-AE05-7B2711679474}" srcOrd="7" destOrd="0" presId="urn:microsoft.com/office/officeart/2016/7/layout/VerticalDownArrowProcess"/>
    <dgm:cxn modelId="{3E346FC4-93C4-4C05-B4E3-E9C19F7D212E}" type="presParOf" srcId="{2AD6F35C-8386-4DFB-814F-5B3879194343}" destId="{50CE0EF4-17BC-4DB7-8FAF-CFDAC3CC7FE2}" srcOrd="8" destOrd="0" presId="urn:microsoft.com/office/officeart/2016/7/layout/VerticalDownArrowProcess"/>
    <dgm:cxn modelId="{59A3E040-3158-45DF-BA41-12966C1906BB}" type="presParOf" srcId="{50CE0EF4-17BC-4DB7-8FAF-CFDAC3CC7FE2}" destId="{F582240C-5D5F-4ABF-A01E-BF5AEB13163A}" srcOrd="0" destOrd="0" presId="urn:microsoft.com/office/officeart/2016/7/layout/VerticalDownArrowProcess"/>
    <dgm:cxn modelId="{06955132-A7DC-4673-B99D-8239E26F46B2}" type="presParOf" srcId="{50CE0EF4-17BC-4DB7-8FAF-CFDAC3CC7FE2}" destId="{A79E18DB-A53E-4A8D-AB88-6A97DE196A38}" srcOrd="1" destOrd="0" presId="urn:microsoft.com/office/officeart/2016/7/layout/VerticalDownArrowProcess"/>
    <dgm:cxn modelId="{ED2E5DD2-53FD-473B-B71B-784D2B983B21}" type="presParOf" srcId="{50CE0EF4-17BC-4DB7-8FAF-CFDAC3CC7FE2}" destId="{1248ABD2-B165-41AA-B0E0-C6159D2119A5}" srcOrd="2" destOrd="0" presId="urn:microsoft.com/office/officeart/2016/7/layout/VerticalDownArrowProcess"/>
    <dgm:cxn modelId="{EB2F7C80-FE27-47AF-8527-DA0CDD36BA79}" type="presParOf" srcId="{2AD6F35C-8386-4DFB-814F-5B3879194343}" destId="{A9A4BC1E-5872-4104-B864-4E7640AF34E3}" srcOrd="9" destOrd="0" presId="urn:microsoft.com/office/officeart/2016/7/layout/VerticalDownArrowProcess"/>
    <dgm:cxn modelId="{30FEB8EF-A343-4BB3-97CB-8F1BF92D3119}" type="presParOf" srcId="{2AD6F35C-8386-4DFB-814F-5B3879194343}" destId="{1AE78CC9-96DA-4108-AF4A-449FE01FC92A}" srcOrd="10" destOrd="0" presId="urn:microsoft.com/office/officeart/2016/7/layout/VerticalDownArrowProcess"/>
    <dgm:cxn modelId="{2BAB6741-8187-41EB-941A-82FDC5FFD2D9}" type="presParOf" srcId="{1AE78CC9-96DA-4108-AF4A-449FE01FC92A}" destId="{54322EEE-36D2-43E7-8751-E421877D6A39}" srcOrd="0" destOrd="0" presId="urn:microsoft.com/office/officeart/2016/7/layout/VerticalDownArrowProcess"/>
    <dgm:cxn modelId="{6B969F06-C9F0-45C8-849B-65D6AA7095B5}" type="presParOf" srcId="{1AE78CC9-96DA-4108-AF4A-449FE01FC92A}" destId="{CE3CC34C-2A45-49FE-A24F-D65F7891B3AB}" srcOrd="1" destOrd="0" presId="urn:microsoft.com/office/officeart/2016/7/layout/VerticalDownArrowProcess"/>
    <dgm:cxn modelId="{44C242D0-2AF5-421D-87D5-B641AF40A7FE}" type="presParOf" srcId="{1AE78CC9-96DA-4108-AF4A-449FE01FC92A}" destId="{D78C33C5-A2A0-404E-8BE4-EAF8E7D86FB6}"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E98AE7-FD2D-4703-B843-0AE11F2CA45A}"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65BEB6FE-ED17-4AF9-A3CD-C28BF8507F69}">
      <dgm:prSet/>
      <dgm:spPr/>
      <dgm:t>
        <a:bodyPr/>
        <a:lstStyle/>
        <a:p>
          <a:pPr>
            <a:lnSpc>
              <a:spcPct val="100000"/>
            </a:lnSpc>
          </a:pPr>
          <a:r>
            <a:rPr lang="en-US"/>
            <a:t>Late start</a:t>
          </a:r>
        </a:p>
      </dgm:t>
    </dgm:pt>
    <dgm:pt modelId="{221BED6D-5D7F-43B2-91E4-BEB46FDE064F}" type="parTrans" cxnId="{111861D0-8164-42CA-B40A-3586D982FF60}">
      <dgm:prSet/>
      <dgm:spPr/>
      <dgm:t>
        <a:bodyPr/>
        <a:lstStyle/>
        <a:p>
          <a:endParaRPr lang="en-US"/>
        </a:p>
      </dgm:t>
    </dgm:pt>
    <dgm:pt modelId="{29539A87-3B57-49A0-99EA-F54B237B34E0}" type="sibTrans" cxnId="{111861D0-8164-42CA-B40A-3586D982FF60}">
      <dgm:prSet/>
      <dgm:spPr/>
      <dgm:t>
        <a:bodyPr/>
        <a:lstStyle/>
        <a:p>
          <a:pPr>
            <a:lnSpc>
              <a:spcPct val="100000"/>
            </a:lnSpc>
          </a:pPr>
          <a:endParaRPr lang="en-US"/>
        </a:p>
      </dgm:t>
    </dgm:pt>
    <dgm:pt modelId="{A890E278-B097-4154-B163-EBB086D175D6}">
      <dgm:prSet/>
      <dgm:spPr/>
      <dgm:t>
        <a:bodyPr/>
        <a:lstStyle/>
        <a:p>
          <a:pPr>
            <a:lnSpc>
              <a:spcPct val="100000"/>
            </a:lnSpc>
          </a:pPr>
          <a:r>
            <a:rPr lang="en-US"/>
            <a:t>Longer duration</a:t>
          </a:r>
        </a:p>
      </dgm:t>
    </dgm:pt>
    <dgm:pt modelId="{85F01382-B89D-477D-A947-6939F5CC0374}" type="parTrans" cxnId="{CBFFC8D6-5F2C-422C-994A-BB603F12E9E2}">
      <dgm:prSet/>
      <dgm:spPr/>
      <dgm:t>
        <a:bodyPr/>
        <a:lstStyle/>
        <a:p>
          <a:endParaRPr lang="en-US"/>
        </a:p>
      </dgm:t>
    </dgm:pt>
    <dgm:pt modelId="{FDDC0EA6-0A0E-4DD0-984A-38F401E771A7}" type="sibTrans" cxnId="{CBFFC8D6-5F2C-422C-994A-BB603F12E9E2}">
      <dgm:prSet/>
      <dgm:spPr/>
      <dgm:t>
        <a:bodyPr/>
        <a:lstStyle/>
        <a:p>
          <a:pPr>
            <a:lnSpc>
              <a:spcPct val="100000"/>
            </a:lnSpc>
          </a:pPr>
          <a:endParaRPr lang="en-US"/>
        </a:p>
      </dgm:t>
    </dgm:pt>
    <dgm:pt modelId="{D28EDB31-9E30-49C0-AEFE-B508AE66A66E}">
      <dgm:prSet/>
      <dgm:spPr/>
      <dgm:t>
        <a:bodyPr/>
        <a:lstStyle/>
        <a:p>
          <a:pPr>
            <a:lnSpc>
              <a:spcPct val="100000"/>
            </a:lnSpc>
          </a:pPr>
          <a:r>
            <a:rPr lang="en-US"/>
            <a:t>Later end-date</a:t>
          </a:r>
        </a:p>
      </dgm:t>
    </dgm:pt>
    <dgm:pt modelId="{C15DB914-A04B-410C-8C77-CEDD4E782C4B}" type="parTrans" cxnId="{6AA2FEDC-58F8-4625-9559-38E12DD7DCEA}">
      <dgm:prSet/>
      <dgm:spPr/>
      <dgm:t>
        <a:bodyPr/>
        <a:lstStyle/>
        <a:p>
          <a:endParaRPr lang="en-US"/>
        </a:p>
      </dgm:t>
    </dgm:pt>
    <dgm:pt modelId="{754019C0-39B5-4E4C-8799-C8E951B8FB3B}" type="sibTrans" cxnId="{6AA2FEDC-58F8-4625-9559-38E12DD7DCEA}">
      <dgm:prSet/>
      <dgm:spPr/>
      <dgm:t>
        <a:bodyPr/>
        <a:lstStyle/>
        <a:p>
          <a:pPr>
            <a:lnSpc>
              <a:spcPct val="100000"/>
            </a:lnSpc>
          </a:pPr>
          <a:endParaRPr lang="en-US"/>
        </a:p>
      </dgm:t>
    </dgm:pt>
    <dgm:pt modelId="{A1823F51-DD51-4264-904E-149CD65D8A09}">
      <dgm:prSet/>
      <dgm:spPr/>
      <dgm:t>
        <a:bodyPr/>
        <a:lstStyle/>
        <a:p>
          <a:pPr>
            <a:lnSpc>
              <a:spcPct val="100000"/>
            </a:lnSpc>
          </a:pPr>
          <a:r>
            <a:rPr lang="en-US"/>
            <a:t>Interruptions in project velocity</a:t>
          </a:r>
        </a:p>
      </dgm:t>
    </dgm:pt>
    <dgm:pt modelId="{230DBAD8-34C2-484A-85D5-0249DBEB4CFB}" type="parTrans" cxnId="{4862DA8F-45B9-402D-B093-71A2CC56BD6C}">
      <dgm:prSet/>
      <dgm:spPr/>
      <dgm:t>
        <a:bodyPr/>
        <a:lstStyle/>
        <a:p>
          <a:endParaRPr lang="en-US"/>
        </a:p>
      </dgm:t>
    </dgm:pt>
    <dgm:pt modelId="{BEAD1077-EC99-430C-BD9B-BBC295FFB440}" type="sibTrans" cxnId="{4862DA8F-45B9-402D-B093-71A2CC56BD6C}">
      <dgm:prSet/>
      <dgm:spPr/>
      <dgm:t>
        <a:bodyPr/>
        <a:lstStyle/>
        <a:p>
          <a:pPr>
            <a:lnSpc>
              <a:spcPct val="100000"/>
            </a:lnSpc>
          </a:pPr>
          <a:endParaRPr lang="en-US"/>
        </a:p>
      </dgm:t>
    </dgm:pt>
    <dgm:pt modelId="{DCD417BE-8D43-457D-9717-DF282A4F9E88}">
      <dgm:prSet/>
      <dgm:spPr/>
      <dgm:t>
        <a:bodyPr/>
        <a:lstStyle/>
        <a:p>
          <a:pPr>
            <a:lnSpc>
              <a:spcPct val="100000"/>
            </a:lnSpc>
          </a:pPr>
          <a:r>
            <a:rPr lang="en-US"/>
            <a:t>Unplanned scope changes</a:t>
          </a:r>
        </a:p>
      </dgm:t>
    </dgm:pt>
    <dgm:pt modelId="{166F8243-56E0-493F-8C8E-6C59E79684B7}" type="parTrans" cxnId="{D6082B31-9AAC-4775-AD53-DF08E0C6B03B}">
      <dgm:prSet/>
      <dgm:spPr/>
      <dgm:t>
        <a:bodyPr/>
        <a:lstStyle/>
        <a:p>
          <a:endParaRPr lang="en-US"/>
        </a:p>
      </dgm:t>
    </dgm:pt>
    <dgm:pt modelId="{97B125DA-4575-4B6C-A9A8-7A9BB4CB31E7}" type="sibTrans" cxnId="{D6082B31-9AAC-4775-AD53-DF08E0C6B03B}">
      <dgm:prSet/>
      <dgm:spPr/>
      <dgm:t>
        <a:bodyPr/>
        <a:lstStyle/>
        <a:p>
          <a:endParaRPr lang="en-US"/>
        </a:p>
      </dgm:t>
    </dgm:pt>
    <dgm:pt modelId="{456298DE-179F-46C4-82A7-D4B9B7DE0839}" type="pres">
      <dgm:prSet presAssocID="{C5E98AE7-FD2D-4703-B843-0AE11F2CA45A}" presName="root" presStyleCnt="0">
        <dgm:presLayoutVars>
          <dgm:dir/>
          <dgm:resizeHandles val="exact"/>
        </dgm:presLayoutVars>
      </dgm:prSet>
      <dgm:spPr/>
    </dgm:pt>
    <dgm:pt modelId="{10F9C0E8-58B6-40B7-88AE-F8A6D0CEA037}" type="pres">
      <dgm:prSet presAssocID="{C5E98AE7-FD2D-4703-B843-0AE11F2CA45A}" presName="container" presStyleCnt="0">
        <dgm:presLayoutVars>
          <dgm:dir/>
          <dgm:resizeHandles val="exact"/>
        </dgm:presLayoutVars>
      </dgm:prSet>
      <dgm:spPr/>
    </dgm:pt>
    <dgm:pt modelId="{C8E377E2-5E5E-4AE8-8536-E8F3D453129D}" type="pres">
      <dgm:prSet presAssocID="{65BEB6FE-ED17-4AF9-A3CD-C28BF8507F69}" presName="compNode" presStyleCnt="0"/>
      <dgm:spPr/>
    </dgm:pt>
    <dgm:pt modelId="{46692E6F-7F0F-4473-9769-5B9777DBFD24}" type="pres">
      <dgm:prSet presAssocID="{65BEB6FE-ED17-4AF9-A3CD-C28BF8507F69}" presName="iconBgRect" presStyleLbl="bgShp" presStyleIdx="0" presStyleCnt="5"/>
      <dgm:spPr/>
    </dgm:pt>
    <dgm:pt modelId="{F8AA574A-A093-48F0-A773-8492631F5B2C}" type="pres">
      <dgm:prSet presAssocID="{65BEB6FE-ED17-4AF9-A3CD-C28BF8507F6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10E3A190-5E0B-4567-8AFC-F144727B26D9}" type="pres">
      <dgm:prSet presAssocID="{65BEB6FE-ED17-4AF9-A3CD-C28BF8507F69}" presName="spaceRect" presStyleCnt="0"/>
      <dgm:spPr/>
    </dgm:pt>
    <dgm:pt modelId="{3B90C25C-176F-42E6-B71D-5234E8653B12}" type="pres">
      <dgm:prSet presAssocID="{65BEB6FE-ED17-4AF9-A3CD-C28BF8507F69}" presName="textRect" presStyleLbl="revTx" presStyleIdx="0" presStyleCnt="5">
        <dgm:presLayoutVars>
          <dgm:chMax val="1"/>
          <dgm:chPref val="1"/>
        </dgm:presLayoutVars>
      </dgm:prSet>
      <dgm:spPr/>
    </dgm:pt>
    <dgm:pt modelId="{50201D21-1740-4C96-BEB6-A7ADD7D7237F}" type="pres">
      <dgm:prSet presAssocID="{29539A87-3B57-49A0-99EA-F54B237B34E0}" presName="sibTrans" presStyleLbl="sibTrans2D1" presStyleIdx="0" presStyleCnt="0"/>
      <dgm:spPr/>
    </dgm:pt>
    <dgm:pt modelId="{238CB6C9-639A-4BBD-B082-8B0A47F90566}" type="pres">
      <dgm:prSet presAssocID="{A890E278-B097-4154-B163-EBB086D175D6}" presName="compNode" presStyleCnt="0"/>
      <dgm:spPr/>
    </dgm:pt>
    <dgm:pt modelId="{6F4364C0-E03A-447E-A0B6-DA23B2D3C767}" type="pres">
      <dgm:prSet presAssocID="{A890E278-B097-4154-B163-EBB086D175D6}" presName="iconBgRect" presStyleLbl="bgShp" presStyleIdx="1" presStyleCnt="5"/>
      <dgm:spPr/>
    </dgm:pt>
    <dgm:pt modelId="{67403E13-1B53-4352-A9F8-C29F1B38CEDE}" type="pres">
      <dgm:prSet presAssocID="{A890E278-B097-4154-B163-EBB086D175D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ck"/>
        </a:ext>
      </dgm:extLst>
    </dgm:pt>
    <dgm:pt modelId="{18CB0EEF-FF0F-4F52-B3E8-F0FD6329FC32}" type="pres">
      <dgm:prSet presAssocID="{A890E278-B097-4154-B163-EBB086D175D6}" presName="spaceRect" presStyleCnt="0"/>
      <dgm:spPr/>
    </dgm:pt>
    <dgm:pt modelId="{BD89F3C6-DAED-4000-8594-ACDB6F1DB6C9}" type="pres">
      <dgm:prSet presAssocID="{A890E278-B097-4154-B163-EBB086D175D6}" presName="textRect" presStyleLbl="revTx" presStyleIdx="1" presStyleCnt="5">
        <dgm:presLayoutVars>
          <dgm:chMax val="1"/>
          <dgm:chPref val="1"/>
        </dgm:presLayoutVars>
      </dgm:prSet>
      <dgm:spPr/>
    </dgm:pt>
    <dgm:pt modelId="{A8FCDCDD-18C7-48C7-9F6F-23DE645869BF}" type="pres">
      <dgm:prSet presAssocID="{FDDC0EA6-0A0E-4DD0-984A-38F401E771A7}" presName="sibTrans" presStyleLbl="sibTrans2D1" presStyleIdx="0" presStyleCnt="0"/>
      <dgm:spPr/>
    </dgm:pt>
    <dgm:pt modelId="{979FE955-888A-4F5C-8A98-BF8FDA0DE0DE}" type="pres">
      <dgm:prSet presAssocID="{D28EDB31-9E30-49C0-AEFE-B508AE66A66E}" presName="compNode" presStyleCnt="0"/>
      <dgm:spPr/>
    </dgm:pt>
    <dgm:pt modelId="{48B32926-4D9C-4BC6-A177-7256DE74FE6E}" type="pres">
      <dgm:prSet presAssocID="{D28EDB31-9E30-49C0-AEFE-B508AE66A66E}" presName="iconBgRect" presStyleLbl="bgShp" presStyleIdx="2" presStyleCnt="5"/>
      <dgm:spPr/>
    </dgm:pt>
    <dgm:pt modelId="{2B4359BE-DAC4-4707-8AED-87F8E2E0A582}" type="pres">
      <dgm:prSet presAssocID="{D28EDB31-9E30-49C0-AEFE-B508AE66A66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E05233F8-3C35-43AC-A6C7-112F30649FDA}" type="pres">
      <dgm:prSet presAssocID="{D28EDB31-9E30-49C0-AEFE-B508AE66A66E}" presName="spaceRect" presStyleCnt="0"/>
      <dgm:spPr/>
    </dgm:pt>
    <dgm:pt modelId="{4740C378-4A55-414D-8A48-E99FBE9D0216}" type="pres">
      <dgm:prSet presAssocID="{D28EDB31-9E30-49C0-AEFE-B508AE66A66E}" presName="textRect" presStyleLbl="revTx" presStyleIdx="2" presStyleCnt="5">
        <dgm:presLayoutVars>
          <dgm:chMax val="1"/>
          <dgm:chPref val="1"/>
        </dgm:presLayoutVars>
      </dgm:prSet>
      <dgm:spPr/>
    </dgm:pt>
    <dgm:pt modelId="{1C840469-4A8A-4D35-9CCB-F0A75F3CA903}" type="pres">
      <dgm:prSet presAssocID="{754019C0-39B5-4E4C-8799-C8E951B8FB3B}" presName="sibTrans" presStyleLbl="sibTrans2D1" presStyleIdx="0" presStyleCnt="0"/>
      <dgm:spPr/>
    </dgm:pt>
    <dgm:pt modelId="{D7E67CB0-7184-4A4E-8FC8-4F3749B94B2F}" type="pres">
      <dgm:prSet presAssocID="{A1823F51-DD51-4264-904E-149CD65D8A09}" presName="compNode" presStyleCnt="0"/>
      <dgm:spPr/>
    </dgm:pt>
    <dgm:pt modelId="{F4661E22-AAAD-4824-B4B6-AB5B9232D0C2}" type="pres">
      <dgm:prSet presAssocID="{A1823F51-DD51-4264-904E-149CD65D8A09}" presName="iconBgRect" presStyleLbl="bgShp" presStyleIdx="3" presStyleCnt="5"/>
      <dgm:spPr/>
    </dgm:pt>
    <dgm:pt modelId="{C4BE0359-2509-4371-BCEC-B426A9AC6821}" type="pres">
      <dgm:prSet presAssocID="{A1823F51-DD51-4264-904E-149CD65D8A0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uge"/>
        </a:ext>
      </dgm:extLst>
    </dgm:pt>
    <dgm:pt modelId="{27750CC7-80B3-453F-8613-62ECB1E4D5AA}" type="pres">
      <dgm:prSet presAssocID="{A1823F51-DD51-4264-904E-149CD65D8A09}" presName="spaceRect" presStyleCnt="0"/>
      <dgm:spPr/>
    </dgm:pt>
    <dgm:pt modelId="{7824A087-674B-44A2-A156-B94B04A21948}" type="pres">
      <dgm:prSet presAssocID="{A1823F51-DD51-4264-904E-149CD65D8A09}" presName="textRect" presStyleLbl="revTx" presStyleIdx="3" presStyleCnt="5">
        <dgm:presLayoutVars>
          <dgm:chMax val="1"/>
          <dgm:chPref val="1"/>
        </dgm:presLayoutVars>
      </dgm:prSet>
      <dgm:spPr/>
    </dgm:pt>
    <dgm:pt modelId="{AE4444C9-1E23-4F31-8CEA-8A8DF36E002F}" type="pres">
      <dgm:prSet presAssocID="{BEAD1077-EC99-430C-BD9B-BBC295FFB440}" presName="sibTrans" presStyleLbl="sibTrans2D1" presStyleIdx="0" presStyleCnt="0"/>
      <dgm:spPr/>
    </dgm:pt>
    <dgm:pt modelId="{83DFE992-CA2C-4241-88CB-8FF66A02C700}" type="pres">
      <dgm:prSet presAssocID="{DCD417BE-8D43-457D-9717-DF282A4F9E88}" presName="compNode" presStyleCnt="0"/>
      <dgm:spPr/>
    </dgm:pt>
    <dgm:pt modelId="{4B67C022-22D7-43AB-B86F-62068D956789}" type="pres">
      <dgm:prSet presAssocID="{DCD417BE-8D43-457D-9717-DF282A4F9E88}" presName="iconBgRect" presStyleLbl="bgShp" presStyleIdx="4" presStyleCnt="5"/>
      <dgm:spPr/>
    </dgm:pt>
    <dgm:pt modelId="{DCA9205A-EE4C-4300-B4E7-8A4A160D338D}" type="pres">
      <dgm:prSet presAssocID="{DCD417BE-8D43-457D-9717-DF282A4F9E8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FDA616A5-1BA0-4FC7-BABA-36DD10AD28A3}" type="pres">
      <dgm:prSet presAssocID="{DCD417BE-8D43-457D-9717-DF282A4F9E88}" presName="spaceRect" presStyleCnt="0"/>
      <dgm:spPr/>
    </dgm:pt>
    <dgm:pt modelId="{DE342151-78F5-4ED1-92C8-96F9FBF4FB5B}" type="pres">
      <dgm:prSet presAssocID="{DCD417BE-8D43-457D-9717-DF282A4F9E88}" presName="textRect" presStyleLbl="revTx" presStyleIdx="4" presStyleCnt="5">
        <dgm:presLayoutVars>
          <dgm:chMax val="1"/>
          <dgm:chPref val="1"/>
        </dgm:presLayoutVars>
      </dgm:prSet>
      <dgm:spPr/>
    </dgm:pt>
  </dgm:ptLst>
  <dgm:cxnLst>
    <dgm:cxn modelId="{D6082B31-9AAC-4775-AD53-DF08E0C6B03B}" srcId="{C5E98AE7-FD2D-4703-B843-0AE11F2CA45A}" destId="{DCD417BE-8D43-457D-9717-DF282A4F9E88}" srcOrd="4" destOrd="0" parTransId="{166F8243-56E0-493F-8C8E-6C59E79684B7}" sibTransId="{97B125DA-4575-4B6C-A9A8-7A9BB4CB31E7}"/>
    <dgm:cxn modelId="{F6C4DE31-00AB-4B69-B862-B89CF7B8FB24}" type="presOf" srcId="{DCD417BE-8D43-457D-9717-DF282A4F9E88}" destId="{DE342151-78F5-4ED1-92C8-96F9FBF4FB5B}" srcOrd="0" destOrd="0" presId="urn:microsoft.com/office/officeart/2018/2/layout/IconCircleList"/>
    <dgm:cxn modelId="{E1069E35-FC1D-4A2E-8F4B-1E7EFEBAB802}" type="presOf" srcId="{D28EDB31-9E30-49C0-AEFE-B508AE66A66E}" destId="{4740C378-4A55-414D-8A48-E99FBE9D0216}" srcOrd="0" destOrd="0" presId="urn:microsoft.com/office/officeart/2018/2/layout/IconCircleList"/>
    <dgm:cxn modelId="{07FA1D41-042B-41F9-B1AD-7F5A1541FD35}" type="presOf" srcId="{C5E98AE7-FD2D-4703-B843-0AE11F2CA45A}" destId="{456298DE-179F-46C4-82A7-D4B9B7DE0839}" srcOrd="0" destOrd="0" presId="urn:microsoft.com/office/officeart/2018/2/layout/IconCircleList"/>
    <dgm:cxn modelId="{B5115642-C67C-45F3-9AEF-FB922B067C20}" type="presOf" srcId="{A890E278-B097-4154-B163-EBB086D175D6}" destId="{BD89F3C6-DAED-4000-8594-ACDB6F1DB6C9}" srcOrd="0" destOrd="0" presId="urn:microsoft.com/office/officeart/2018/2/layout/IconCircleList"/>
    <dgm:cxn modelId="{9E8EFB82-EEA7-4884-A2A5-C691F610B6D7}" type="presOf" srcId="{29539A87-3B57-49A0-99EA-F54B237B34E0}" destId="{50201D21-1740-4C96-BEB6-A7ADD7D7237F}" srcOrd="0" destOrd="0" presId="urn:microsoft.com/office/officeart/2018/2/layout/IconCircleList"/>
    <dgm:cxn modelId="{4862DA8F-45B9-402D-B093-71A2CC56BD6C}" srcId="{C5E98AE7-FD2D-4703-B843-0AE11F2CA45A}" destId="{A1823F51-DD51-4264-904E-149CD65D8A09}" srcOrd="3" destOrd="0" parTransId="{230DBAD8-34C2-484A-85D5-0249DBEB4CFB}" sibTransId="{BEAD1077-EC99-430C-BD9B-BBC295FFB440}"/>
    <dgm:cxn modelId="{C4F8CC9F-8CCA-45E5-A507-466F45ADBEE3}" type="presOf" srcId="{65BEB6FE-ED17-4AF9-A3CD-C28BF8507F69}" destId="{3B90C25C-176F-42E6-B71D-5234E8653B12}" srcOrd="0" destOrd="0" presId="urn:microsoft.com/office/officeart/2018/2/layout/IconCircleList"/>
    <dgm:cxn modelId="{6D5DAFA1-952B-43E6-A69F-5386389D7422}" type="presOf" srcId="{754019C0-39B5-4E4C-8799-C8E951B8FB3B}" destId="{1C840469-4A8A-4D35-9CCB-F0A75F3CA903}" srcOrd="0" destOrd="0" presId="urn:microsoft.com/office/officeart/2018/2/layout/IconCircleList"/>
    <dgm:cxn modelId="{C3245EBF-9912-45C9-A0DF-857A11E76C98}" type="presOf" srcId="{BEAD1077-EC99-430C-BD9B-BBC295FFB440}" destId="{AE4444C9-1E23-4F31-8CEA-8A8DF36E002F}" srcOrd="0" destOrd="0" presId="urn:microsoft.com/office/officeart/2018/2/layout/IconCircleList"/>
    <dgm:cxn modelId="{CA3A45CC-B6D9-4B84-9AD1-EB8F9D5333C4}" type="presOf" srcId="{A1823F51-DD51-4264-904E-149CD65D8A09}" destId="{7824A087-674B-44A2-A156-B94B04A21948}" srcOrd="0" destOrd="0" presId="urn:microsoft.com/office/officeart/2018/2/layout/IconCircleList"/>
    <dgm:cxn modelId="{CF70F0CE-192A-4A96-880E-2A8449FB1E0C}" type="presOf" srcId="{FDDC0EA6-0A0E-4DD0-984A-38F401E771A7}" destId="{A8FCDCDD-18C7-48C7-9F6F-23DE645869BF}" srcOrd="0" destOrd="0" presId="urn:microsoft.com/office/officeart/2018/2/layout/IconCircleList"/>
    <dgm:cxn modelId="{111861D0-8164-42CA-B40A-3586D982FF60}" srcId="{C5E98AE7-FD2D-4703-B843-0AE11F2CA45A}" destId="{65BEB6FE-ED17-4AF9-A3CD-C28BF8507F69}" srcOrd="0" destOrd="0" parTransId="{221BED6D-5D7F-43B2-91E4-BEB46FDE064F}" sibTransId="{29539A87-3B57-49A0-99EA-F54B237B34E0}"/>
    <dgm:cxn modelId="{CBFFC8D6-5F2C-422C-994A-BB603F12E9E2}" srcId="{C5E98AE7-FD2D-4703-B843-0AE11F2CA45A}" destId="{A890E278-B097-4154-B163-EBB086D175D6}" srcOrd="1" destOrd="0" parTransId="{85F01382-B89D-477D-A947-6939F5CC0374}" sibTransId="{FDDC0EA6-0A0E-4DD0-984A-38F401E771A7}"/>
    <dgm:cxn modelId="{6AA2FEDC-58F8-4625-9559-38E12DD7DCEA}" srcId="{C5E98AE7-FD2D-4703-B843-0AE11F2CA45A}" destId="{D28EDB31-9E30-49C0-AEFE-B508AE66A66E}" srcOrd="2" destOrd="0" parTransId="{C15DB914-A04B-410C-8C77-CEDD4E782C4B}" sibTransId="{754019C0-39B5-4E4C-8799-C8E951B8FB3B}"/>
    <dgm:cxn modelId="{8DFDEB25-791D-4496-8F83-2FB86F0826C8}" type="presParOf" srcId="{456298DE-179F-46C4-82A7-D4B9B7DE0839}" destId="{10F9C0E8-58B6-40B7-88AE-F8A6D0CEA037}" srcOrd="0" destOrd="0" presId="urn:microsoft.com/office/officeart/2018/2/layout/IconCircleList"/>
    <dgm:cxn modelId="{5A21996F-ED23-4DD7-B6DB-B4759BEF0333}" type="presParOf" srcId="{10F9C0E8-58B6-40B7-88AE-F8A6D0CEA037}" destId="{C8E377E2-5E5E-4AE8-8536-E8F3D453129D}" srcOrd="0" destOrd="0" presId="urn:microsoft.com/office/officeart/2018/2/layout/IconCircleList"/>
    <dgm:cxn modelId="{6F3EA362-7CE1-4607-B5B2-0ED26AECD305}" type="presParOf" srcId="{C8E377E2-5E5E-4AE8-8536-E8F3D453129D}" destId="{46692E6F-7F0F-4473-9769-5B9777DBFD24}" srcOrd="0" destOrd="0" presId="urn:microsoft.com/office/officeart/2018/2/layout/IconCircleList"/>
    <dgm:cxn modelId="{39DE05A7-8C7A-4F00-8DD7-CB16F390258E}" type="presParOf" srcId="{C8E377E2-5E5E-4AE8-8536-E8F3D453129D}" destId="{F8AA574A-A093-48F0-A773-8492631F5B2C}" srcOrd="1" destOrd="0" presId="urn:microsoft.com/office/officeart/2018/2/layout/IconCircleList"/>
    <dgm:cxn modelId="{C81891AB-695B-4F47-B863-B568AEA94549}" type="presParOf" srcId="{C8E377E2-5E5E-4AE8-8536-E8F3D453129D}" destId="{10E3A190-5E0B-4567-8AFC-F144727B26D9}" srcOrd="2" destOrd="0" presId="urn:microsoft.com/office/officeart/2018/2/layout/IconCircleList"/>
    <dgm:cxn modelId="{3CDD2DDA-D7C0-4E98-BBBC-C036631DBC54}" type="presParOf" srcId="{C8E377E2-5E5E-4AE8-8536-E8F3D453129D}" destId="{3B90C25C-176F-42E6-B71D-5234E8653B12}" srcOrd="3" destOrd="0" presId="urn:microsoft.com/office/officeart/2018/2/layout/IconCircleList"/>
    <dgm:cxn modelId="{9E313A8D-7B05-4A92-B57D-6A05549A743F}" type="presParOf" srcId="{10F9C0E8-58B6-40B7-88AE-F8A6D0CEA037}" destId="{50201D21-1740-4C96-BEB6-A7ADD7D7237F}" srcOrd="1" destOrd="0" presId="urn:microsoft.com/office/officeart/2018/2/layout/IconCircleList"/>
    <dgm:cxn modelId="{3CDF6BC4-3FA0-45AE-9EA4-0253851313E7}" type="presParOf" srcId="{10F9C0E8-58B6-40B7-88AE-F8A6D0CEA037}" destId="{238CB6C9-639A-4BBD-B082-8B0A47F90566}" srcOrd="2" destOrd="0" presId="urn:microsoft.com/office/officeart/2018/2/layout/IconCircleList"/>
    <dgm:cxn modelId="{0866A03A-4C4F-4BEF-989C-A96A9FBFF50F}" type="presParOf" srcId="{238CB6C9-639A-4BBD-B082-8B0A47F90566}" destId="{6F4364C0-E03A-447E-A0B6-DA23B2D3C767}" srcOrd="0" destOrd="0" presId="urn:microsoft.com/office/officeart/2018/2/layout/IconCircleList"/>
    <dgm:cxn modelId="{E8646A21-44C0-42D1-AA3F-B8E64BD1659B}" type="presParOf" srcId="{238CB6C9-639A-4BBD-B082-8B0A47F90566}" destId="{67403E13-1B53-4352-A9F8-C29F1B38CEDE}" srcOrd="1" destOrd="0" presId="urn:microsoft.com/office/officeart/2018/2/layout/IconCircleList"/>
    <dgm:cxn modelId="{31ED52DE-AD56-4759-8EEE-585B3D22E63D}" type="presParOf" srcId="{238CB6C9-639A-4BBD-B082-8B0A47F90566}" destId="{18CB0EEF-FF0F-4F52-B3E8-F0FD6329FC32}" srcOrd="2" destOrd="0" presId="urn:microsoft.com/office/officeart/2018/2/layout/IconCircleList"/>
    <dgm:cxn modelId="{485BB76B-D75E-4AE8-B39B-2E8F92887122}" type="presParOf" srcId="{238CB6C9-639A-4BBD-B082-8B0A47F90566}" destId="{BD89F3C6-DAED-4000-8594-ACDB6F1DB6C9}" srcOrd="3" destOrd="0" presId="urn:microsoft.com/office/officeart/2018/2/layout/IconCircleList"/>
    <dgm:cxn modelId="{6B1065F2-4A77-44A2-BC72-0D2C7BEBA5BB}" type="presParOf" srcId="{10F9C0E8-58B6-40B7-88AE-F8A6D0CEA037}" destId="{A8FCDCDD-18C7-48C7-9F6F-23DE645869BF}" srcOrd="3" destOrd="0" presId="urn:microsoft.com/office/officeart/2018/2/layout/IconCircleList"/>
    <dgm:cxn modelId="{58C1F289-F1E4-475E-8F23-1A8E72F674D1}" type="presParOf" srcId="{10F9C0E8-58B6-40B7-88AE-F8A6D0CEA037}" destId="{979FE955-888A-4F5C-8A98-BF8FDA0DE0DE}" srcOrd="4" destOrd="0" presId="urn:microsoft.com/office/officeart/2018/2/layout/IconCircleList"/>
    <dgm:cxn modelId="{65842BF2-77D4-4993-9D48-ED246521C773}" type="presParOf" srcId="{979FE955-888A-4F5C-8A98-BF8FDA0DE0DE}" destId="{48B32926-4D9C-4BC6-A177-7256DE74FE6E}" srcOrd="0" destOrd="0" presId="urn:microsoft.com/office/officeart/2018/2/layout/IconCircleList"/>
    <dgm:cxn modelId="{A3D83F8C-E0DC-440E-9B68-A9DC35124E24}" type="presParOf" srcId="{979FE955-888A-4F5C-8A98-BF8FDA0DE0DE}" destId="{2B4359BE-DAC4-4707-8AED-87F8E2E0A582}" srcOrd="1" destOrd="0" presId="urn:microsoft.com/office/officeart/2018/2/layout/IconCircleList"/>
    <dgm:cxn modelId="{770BA4FA-17AC-4BD0-9CFE-BAEDCC06A1B3}" type="presParOf" srcId="{979FE955-888A-4F5C-8A98-BF8FDA0DE0DE}" destId="{E05233F8-3C35-43AC-A6C7-112F30649FDA}" srcOrd="2" destOrd="0" presId="urn:microsoft.com/office/officeart/2018/2/layout/IconCircleList"/>
    <dgm:cxn modelId="{D9641E96-65E4-4136-B054-4CF0E71C4631}" type="presParOf" srcId="{979FE955-888A-4F5C-8A98-BF8FDA0DE0DE}" destId="{4740C378-4A55-414D-8A48-E99FBE9D0216}" srcOrd="3" destOrd="0" presId="urn:microsoft.com/office/officeart/2018/2/layout/IconCircleList"/>
    <dgm:cxn modelId="{93B0C077-1B79-466D-A1D6-35FD79F473E5}" type="presParOf" srcId="{10F9C0E8-58B6-40B7-88AE-F8A6D0CEA037}" destId="{1C840469-4A8A-4D35-9CCB-F0A75F3CA903}" srcOrd="5" destOrd="0" presId="urn:microsoft.com/office/officeart/2018/2/layout/IconCircleList"/>
    <dgm:cxn modelId="{D5883A61-5B10-4DA3-958D-5823A3621B49}" type="presParOf" srcId="{10F9C0E8-58B6-40B7-88AE-F8A6D0CEA037}" destId="{D7E67CB0-7184-4A4E-8FC8-4F3749B94B2F}" srcOrd="6" destOrd="0" presId="urn:microsoft.com/office/officeart/2018/2/layout/IconCircleList"/>
    <dgm:cxn modelId="{0A57711E-8ED4-4C5B-BDFF-B59B35804FA4}" type="presParOf" srcId="{D7E67CB0-7184-4A4E-8FC8-4F3749B94B2F}" destId="{F4661E22-AAAD-4824-B4B6-AB5B9232D0C2}" srcOrd="0" destOrd="0" presId="urn:microsoft.com/office/officeart/2018/2/layout/IconCircleList"/>
    <dgm:cxn modelId="{8662DE32-461F-4DA3-8F83-8468965ADC85}" type="presParOf" srcId="{D7E67CB0-7184-4A4E-8FC8-4F3749B94B2F}" destId="{C4BE0359-2509-4371-BCEC-B426A9AC6821}" srcOrd="1" destOrd="0" presId="urn:microsoft.com/office/officeart/2018/2/layout/IconCircleList"/>
    <dgm:cxn modelId="{4FC24291-E0BC-48F0-9AEE-3F46C92FE59F}" type="presParOf" srcId="{D7E67CB0-7184-4A4E-8FC8-4F3749B94B2F}" destId="{27750CC7-80B3-453F-8613-62ECB1E4D5AA}" srcOrd="2" destOrd="0" presId="urn:microsoft.com/office/officeart/2018/2/layout/IconCircleList"/>
    <dgm:cxn modelId="{886495C7-E38C-4468-BC94-7F7BA441DCC4}" type="presParOf" srcId="{D7E67CB0-7184-4A4E-8FC8-4F3749B94B2F}" destId="{7824A087-674B-44A2-A156-B94B04A21948}" srcOrd="3" destOrd="0" presId="urn:microsoft.com/office/officeart/2018/2/layout/IconCircleList"/>
    <dgm:cxn modelId="{C95FDC06-F264-4E9A-B6CF-B4488363D309}" type="presParOf" srcId="{10F9C0E8-58B6-40B7-88AE-F8A6D0CEA037}" destId="{AE4444C9-1E23-4F31-8CEA-8A8DF36E002F}" srcOrd="7" destOrd="0" presId="urn:microsoft.com/office/officeart/2018/2/layout/IconCircleList"/>
    <dgm:cxn modelId="{DC8CB14D-6D13-409A-A5AB-D7789A2CAD2F}" type="presParOf" srcId="{10F9C0E8-58B6-40B7-88AE-F8A6D0CEA037}" destId="{83DFE992-CA2C-4241-88CB-8FF66A02C700}" srcOrd="8" destOrd="0" presId="urn:microsoft.com/office/officeart/2018/2/layout/IconCircleList"/>
    <dgm:cxn modelId="{621D8F8F-51ED-4108-BD27-C9065A1AC26E}" type="presParOf" srcId="{83DFE992-CA2C-4241-88CB-8FF66A02C700}" destId="{4B67C022-22D7-43AB-B86F-62068D956789}" srcOrd="0" destOrd="0" presId="urn:microsoft.com/office/officeart/2018/2/layout/IconCircleList"/>
    <dgm:cxn modelId="{3555AF06-871A-4514-B68E-519B9D9D222C}" type="presParOf" srcId="{83DFE992-CA2C-4241-88CB-8FF66A02C700}" destId="{DCA9205A-EE4C-4300-B4E7-8A4A160D338D}" srcOrd="1" destOrd="0" presId="urn:microsoft.com/office/officeart/2018/2/layout/IconCircleList"/>
    <dgm:cxn modelId="{AB06D16C-2749-4E23-A25B-5E8F1A7EE7CE}" type="presParOf" srcId="{83DFE992-CA2C-4241-88CB-8FF66A02C700}" destId="{FDA616A5-1BA0-4FC7-BABA-36DD10AD28A3}" srcOrd="2" destOrd="0" presId="urn:microsoft.com/office/officeart/2018/2/layout/IconCircleList"/>
    <dgm:cxn modelId="{0CA122D9-0784-46AC-A8B7-31D1EAFD89F5}" type="presParOf" srcId="{83DFE992-CA2C-4241-88CB-8FF66A02C700}" destId="{DE342151-78F5-4ED1-92C8-96F9FBF4FB5B}"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F4C24-CF3D-4C70-A422-4D115A2B209F}">
      <dsp:nvSpPr>
        <dsp:cNvPr id="0" name=""/>
        <dsp:cNvSpPr/>
      </dsp:nvSpPr>
      <dsp:spPr>
        <a:xfrm>
          <a:off x="0" y="3306955"/>
          <a:ext cx="1057321" cy="434036"/>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5197" tIns="92456" rIns="75197" bIns="92456" numCol="1" spcCol="1270" anchor="ctr" anchorCtr="0">
          <a:noAutofit/>
        </a:bodyPr>
        <a:lstStyle/>
        <a:p>
          <a:pPr marL="0" lvl="0" indent="0" algn="ctr" defTabSz="577850">
            <a:lnSpc>
              <a:spcPct val="90000"/>
            </a:lnSpc>
            <a:spcBef>
              <a:spcPct val="0"/>
            </a:spcBef>
            <a:spcAft>
              <a:spcPct val="35000"/>
            </a:spcAft>
            <a:buNone/>
          </a:pPr>
          <a:r>
            <a:rPr lang="en-US" sz="1300" kern="1200"/>
            <a:t>Be</a:t>
          </a:r>
        </a:p>
      </dsp:txBody>
      <dsp:txXfrm>
        <a:off x="0" y="3306955"/>
        <a:ext cx="1057321" cy="434036"/>
      </dsp:txXfrm>
    </dsp:sp>
    <dsp:sp modelId="{21CC2E27-26BA-4BE6-BF9B-C88AE630DB1D}">
      <dsp:nvSpPr>
        <dsp:cNvPr id="0" name=""/>
        <dsp:cNvSpPr/>
      </dsp:nvSpPr>
      <dsp:spPr>
        <a:xfrm>
          <a:off x="1057320" y="3306955"/>
          <a:ext cx="3171963" cy="434036"/>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342" tIns="139700" rIns="64342" bIns="139700" numCol="1" spcCol="1270" anchor="ctr" anchorCtr="0">
          <a:noAutofit/>
        </a:bodyPr>
        <a:lstStyle/>
        <a:p>
          <a:pPr marL="0" lvl="0" indent="0" algn="l" defTabSz="488950">
            <a:lnSpc>
              <a:spcPct val="90000"/>
            </a:lnSpc>
            <a:spcBef>
              <a:spcPct val="0"/>
            </a:spcBef>
            <a:spcAft>
              <a:spcPct val="35000"/>
            </a:spcAft>
            <a:buNone/>
          </a:pPr>
          <a:r>
            <a:rPr lang="en-US" sz="1100" kern="1200"/>
            <a:t>Be confident and accept criticism gracefully</a:t>
          </a:r>
        </a:p>
      </dsp:txBody>
      <dsp:txXfrm>
        <a:off x="1057320" y="3306955"/>
        <a:ext cx="3171963" cy="434036"/>
      </dsp:txXfrm>
    </dsp:sp>
    <dsp:sp modelId="{BA06F10F-2618-4FFC-9E32-B9227F072F3C}">
      <dsp:nvSpPr>
        <dsp:cNvPr id="0" name=""/>
        <dsp:cNvSpPr/>
      </dsp:nvSpPr>
      <dsp:spPr>
        <a:xfrm rot="10800000">
          <a:off x="0" y="2645918"/>
          <a:ext cx="1057321" cy="667547"/>
        </a:xfrm>
        <a:prstGeom prst="upArrowCallout">
          <a:avLst>
            <a:gd name="adj1" fmla="val 5000"/>
            <a:gd name="adj2" fmla="val 10000"/>
            <a:gd name="adj3" fmla="val 15000"/>
            <a:gd name="adj4" fmla="val 64977"/>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5197" tIns="92456" rIns="75197" bIns="92456" numCol="1" spcCol="1270" anchor="ctr" anchorCtr="0">
          <a:noAutofit/>
        </a:bodyPr>
        <a:lstStyle/>
        <a:p>
          <a:pPr marL="0" lvl="0" indent="0" algn="ctr" defTabSz="577850">
            <a:lnSpc>
              <a:spcPct val="90000"/>
            </a:lnSpc>
            <a:spcBef>
              <a:spcPct val="0"/>
            </a:spcBef>
            <a:spcAft>
              <a:spcPct val="35000"/>
            </a:spcAft>
            <a:buNone/>
          </a:pPr>
          <a:r>
            <a:rPr lang="en-US" sz="1300" kern="1200"/>
            <a:t>Acknowledge</a:t>
          </a:r>
        </a:p>
      </dsp:txBody>
      <dsp:txXfrm rot="-10800000">
        <a:off x="0" y="2645918"/>
        <a:ext cx="1057321" cy="433905"/>
      </dsp:txXfrm>
    </dsp:sp>
    <dsp:sp modelId="{371529B4-7DD2-4B3C-9C8A-FE0BF76ECFEB}">
      <dsp:nvSpPr>
        <dsp:cNvPr id="0" name=""/>
        <dsp:cNvSpPr/>
      </dsp:nvSpPr>
      <dsp:spPr>
        <a:xfrm>
          <a:off x="1057320" y="2645918"/>
          <a:ext cx="3171963" cy="43390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342" tIns="139700" rIns="64342" bIns="139700" numCol="1" spcCol="1270" anchor="ctr" anchorCtr="0">
          <a:noAutofit/>
        </a:bodyPr>
        <a:lstStyle/>
        <a:p>
          <a:pPr marL="0" lvl="0" indent="0" algn="l" defTabSz="488950">
            <a:lnSpc>
              <a:spcPct val="90000"/>
            </a:lnSpc>
            <a:spcBef>
              <a:spcPct val="0"/>
            </a:spcBef>
            <a:spcAft>
              <a:spcPct val="35000"/>
            </a:spcAft>
            <a:buNone/>
          </a:pPr>
          <a:r>
            <a:rPr lang="en-US" sz="1100" kern="1200"/>
            <a:t>Acknowledge the work of project team members</a:t>
          </a:r>
        </a:p>
      </dsp:txBody>
      <dsp:txXfrm>
        <a:off x="1057320" y="2645918"/>
        <a:ext cx="3171963" cy="433905"/>
      </dsp:txXfrm>
    </dsp:sp>
    <dsp:sp modelId="{3A9E0AF7-8E67-44CA-BB58-E86FA02E568E}">
      <dsp:nvSpPr>
        <dsp:cNvPr id="0" name=""/>
        <dsp:cNvSpPr/>
      </dsp:nvSpPr>
      <dsp:spPr>
        <a:xfrm rot="10800000">
          <a:off x="0" y="1984881"/>
          <a:ext cx="1057321" cy="667547"/>
        </a:xfrm>
        <a:prstGeom prst="upArrowCallout">
          <a:avLst>
            <a:gd name="adj1" fmla="val 5000"/>
            <a:gd name="adj2" fmla="val 10000"/>
            <a:gd name="adj3" fmla="val 15000"/>
            <a:gd name="adj4" fmla="val 64977"/>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5197" tIns="92456" rIns="75197" bIns="92456" numCol="1" spcCol="1270" anchor="ctr" anchorCtr="0">
          <a:noAutofit/>
        </a:bodyPr>
        <a:lstStyle/>
        <a:p>
          <a:pPr marL="0" lvl="0" indent="0" algn="ctr" defTabSz="577850">
            <a:lnSpc>
              <a:spcPct val="90000"/>
            </a:lnSpc>
            <a:spcBef>
              <a:spcPct val="0"/>
            </a:spcBef>
            <a:spcAft>
              <a:spcPct val="35000"/>
            </a:spcAft>
            <a:buNone/>
          </a:pPr>
          <a:r>
            <a:rPr lang="en-US" sz="1300" kern="1200"/>
            <a:t>Distribute</a:t>
          </a:r>
        </a:p>
      </dsp:txBody>
      <dsp:txXfrm rot="-10800000">
        <a:off x="0" y="1984881"/>
        <a:ext cx="1057321" cy="433905"/>
      </dsp:txXfrm>
    </dsp:sp>
    <dsp:sp modelId="{48E5CD27-5C87-4B6A-BBB1-ED32DF6383FC}">
      <dsp:nvSpPr>
        <dsp:cNvPr id="0" name=""/>
        <dsp:cNvSpPr/>
      </dsp:nvSpPr>
      <dsp:spPr>
        <a:xfrm>
          <a:off x="1057320" y="1984881"/>
          <a:ext cx="3171963" cy="43390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342" tIns="139700" rIns="64342" bIns="139700" numCol="1" spcCol="1270" anchor="ctr" anchorCtr="0">
          <a:noAutofit/>
        </a:bodyPr>
        <a:lstStyle/>
        <a:p>
          <a:pPr marL="0" lvl="0" indent="0" algn="l" defTabSz="488950">
            <a:lnSpc>
              <a:spcPct val="90000"/>
            </a:lnSpc>
            <a:spcBef>
              <a:spcPct val="0"/>
            </a:spcBef>
            <a:spcAft>
              <a:spcPct val="35000"/>
            </a:spcAft>
            <a:buNone/>
          </a:pPr>
          <a:r>
            <a:rPr lang="en-US" sz="1100" kern="1200"/>
            <a:t>Distribute the results</a:t>
          </a:r>
        </a:p>
      </dsp:txBody>
      <dsp:txXfrm>
        <a:off x="1057320" y="1984881"/>
        <a:ext cx="3171963" cy="433905"/>
      </dsp:txXfrm>
    </dsp:sp>
    <dsp:sp modelId="{14ADB0AC-9BDF-4E55-9683-8B9E1B0324A1}">
      <dsp:nvSpPr>
        <dsp:cNvPr id="0" name=""/>
        <dsp:cNvSpPr/>
      </dsp:nvSpPr>
      <dsp:spPr>
        <a:xfrm rot="10800000">
          <a:off x="0" y="1323844"/>
          <a:ext cx="1057321" cy="667547"/>
        </a:xfrm>
        <a:prstGeom prst="upArrowCallout">
          <a:avLst>
            <a:gd name="adj1" fmla="val 5000"/>
            <a:gd name="adj2" fmla="val 10000"/>
            <a:gd name="adj3" fmla="val 15000"/>
            <a:gd name="adj4" fmla="val 64977"/>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5197" tIns="92456" rIns="75197" bIns="92456" numCol="1" spcCol="1270" anchor="ctr" anchorCtr="0">
          <a:noAutofit/>
        </a:bodyPr>
        <a:lstStyle/>
        <a:p>
          <a:pPr marL="0" lvl="0" indent="0" algn="ctr" defTabSz="577850">
            <a:lnSpc>
              <a:spcPct val="90000"/>
            </a:lnSpc>
            <a:spcBef>
              <a:spcPct val="0"/>
            </a:spcBef>
            <a:spcAft>
              <a:spcPct val="35000"/>
            </a:spcAft>
            <a:buNone/>
          </a:pPr>
          <a:r>
            <a:rPr lang="en-US" sz="1300" kern="1200"/>
            <a:t>Keep</a:t>
          </a:r>
        </a:p>
      </dsp:txBody>
      <dsp:txXfrm rot="-10800000">
        <a:off x="0" y="1323844"/>
        <a:ext cx="1057321" cy="433905"/>
      </dsp:txXfrm>
    </dsp:sp>
    <dsp:sp modelId="{9BF0827F-84A9-41A0-8B2C-ABDE86565371}">
      <dsp:nvSpPr>
        <dsp:cNvPr id="0" name=""/>
        <dsp:cNvSpPr/>
      </dsp:nvSpPr>
      <dsp:spPr>
        <a:xfrm>
          <a:off x="1057320" y="1323844"/>
          <a:ext cx="3171963" cy="43390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342" tIns="139700" rIns="64342" bIns="139700" numCol="1" spcCol="1270" anchor="ctr" anchorCtr="0">
          <a:noAutofit/>
        </a:bodyPr>
        <a:lstStyle/>
        <a:p>
          <a:pPr marL="0" lvl="0" indent="0" algn="l" defTabSz="488950">
            <a:lnSpc>
              <a:spcPct val="90000"/>
            </a:lnSpc>
            <a:spcBef>
              <a:spcPct val="0"/>
            </a:spcBef>
            <a:spcAft>
              <a:spcPct val="35000"/>
            </a:spcAft>
            <a:buNone/>
          </a:pPr>
          <a:r>
            <a:rPr lang="en-US" sz="1100" kern="1200"/>
            <a:t>Keep good documentation</a:t>
          </a:r>
        </a:p>
      </dsp:txBody>
      <dsp:txXfrm>
        <a:off x="1057320" y="1323844"/>
        <a:ext cx="3171963" cy="433905"/>
      </dsp:txXfrm>
    </dsp:sp>
    <dsp:sp modelId="{A79E18DB-A53E-4A8D-AB88-6A97DE196A38}">
      <dsp:nvSpPr>
        <dsp:cNvPr id="0" name=""/>
        <dsp:cNvSpPr/>
      </dsp:nvSpPr>
      <dsp:spPr>
        <a:xfrm rot="10800000">
          <a:off x="0" y="662807"/>
          <a:ext cx="1057321" cy="667547"/>
        </a:xfrm>
        <a:prstGeom prst="upArrowCallout">
          <a:avLst>
            <a:gd name="adj1" fmla="val 5000"/>
            <a:gd name="adj2" fmla="val 10000"/>
            <a:gd name="adj3" fmla="val 15000"/>
            <a:gd name="adj4" fmla="val 64977"/>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5197" tIns="92456" rIns="75197" bIns="92456" numCol="1" spcCol="1270" anchor="ctr" anchorCtr="0">
          <a:noAutofit/>
        </a:bodyPr>
        <a:lstStyle/>
        <a:p>
          <a:pPr marL="0" lvl="0" indent="0" algn="ctr" defTabSz="577850">
            <a:lnSpc>
              <a:spcPct val="90000"/>
            </a:lnSpc>
            <a:spcBef>
              <a:spcPct val="0"/>
            </a:spcBef>
            <a:spcAft>
              <a:spcPct val="35000"/>
            </a:spcAft>
            <a:buNone/>
          </a:pPr>
          <a:r>
            <a:rPr lang="en-US" sz="1300" kern="1200"/>
            <a:t>Invite</a:t>
          </a:r>
        </a:p>
      </dsp:txBody>
      <dsp:txXfrm rot="-10800000">
        <a:off x="0" y="662807"/>
        <a:ext cx="1057321" cy="433905"/>
      </dsp:txXfrm>
    </dsp:sp>
    <dsp:sp modelId="{1248ABD2-B165-41AA-B0E0-C6159D2119A5}">
      <dsp:nvSpPr>
        <dsp:cNvPr id="0" name=""/>
        <dsp:cNvSpPr/>
      </dsp:nvSpPr>
      <dsp:spPr>
        <a:xfrm>
          <a:off x="1057320" y="662807"/>
          <a:ext cx="3171963" cy="43390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342" tIns="139700" rIns="64342" bIns="139700" numCol="1" spcCol="1270" anchor="ctr" anchorCtr="0">
          <a:noAutofit/>
        </a:bodyPr>
        <a:lstStyle/>
        <a:p>
          <a:pPr marL="0" lvl="0" indent="0" algn="l" defTabSz="488950">
            <a:lnSpc>
              <a:spcPct val="90000"/>
            </a:lnSpc>
            <a:spcBef>
              <a:spcPct val="0"/>
            </a:spcBef>
            <a:spcAft>
              <a:spcPct val="35000"/>
            </a:spcAft>
            <a:buNone/>
          </a:pPr>
          <a:r>
            <a:rPr lang="en-US" sz="1100" kern="1200"/>
            <a:t>Invite the right people</a:t>
          </a:r>
        </a:p>
      </dsp:txBody>
      <dsp:txXfrm>
        <a:off x="1057320" y="662807"/>
        <a:ext cx="3171963" cy="433905"/>
      </dsp:txXfrm>
    </dsp:sp>
    <dsp:sp modelId="{CE3CC34C-2A45-49FE-A24F-D65F7891B3AB}">
      <dsp:nvSpPr>
        <dsp:cNvPr id="0" name=""/>
        <dsp:cNvSpPr/>
      </dsp:nvSpPr>
      <dsp:spPr>
        <a:xfrm rot="10800000">
          <a:off x="0" y="1770"/>
          <a:ext cx="1057321" cy="667547"/>
        </a:xfrm>
        <a:prstGeom prst="upArrowCallout">
          <a:avLst>
            <a:gd name="adj1" fmla="val 5000"/>
            <a:gd name="adj2" fmla="val 10000"/>
            <a:gd name="adj3" fmla="val 15000"/>
            <a:gd name="adj4" fmla="val 64977"/>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5197" tIns="92456" rIns="75197" bIns="92456" numCol="1" spcCol="1270" anchor="ctr" anchorCtr="0">
          <a:noAutofit/>
        </a:bodyPr>
        <a:lstStyle/>
        <a:p>
          <a:pPr marL="0" lvl="0" indent="0" algn="ctr" defTabSz="577850">
            <a:lnSpc>
              <a:spcPct val="90000"/>
            </a:lnSpc>
            <a:spcBef>
              <a:spcPct val="0"/>
            </a:spcBef>
            <a:spcAft>
              <a:spcPct val="35000"/>
            </a:spcAft>
            <a:buNone/>
          </a:pPr>
          <a:r>
            <a:rPr lang="en-US" sz="1300" kern="1200">
              <a:latin typeface="Calibri Light" panose="020F0302020204030204"/>
            </a:rPr>
            <a:t>Plan</a:t>
          </a:r>
          <a:endParaRPr lang="en-US" sz="1300" kern="1200"/>
        </a:p>
      </dsp:txBody>
      <dsp:txXfrm rot="-10800000">
        <a:off x="0" y="1770"/>
        <a:ext cx="1057321" cy="433905"/>
      </dsp:txXfrm>
    </dsp:sp>
    <dsp:sp modelId="{D78C33C5-A2A0-404E-8BE4-EAF8E7D86FB6}">
      <dsp:nvSpPr>
        <dsp:cNvPr id="0" name=""/>
        <dsp:cNvSpPr/>
      </dsp:nvSpPr>
      <dsp:spPr>
        <a:xfrm>
          <a:off x="1057320" y="1770"/>
          <a:ext cx="3171963" cy="43390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342" tIns="139700" rIns="64342" bIns="139700" numCol="1" spcCol="1270" anchor="ctr" anchorCtr="0">
          <a:noAutofit/>
        </a:bodyPr>
        <a:lstStyle/>
        <a:p>
          <a:pPr marL="0" lvl="0" indent="0" algn="l" defTabSz="488950">
            <a:lnSpc>
              <a:spcPct val="90000"/>
            </a:lnSpc>
            <a:spcBef>
              <a:spcPct val="0"/>
            </a:spcBef>
            <a:spcAft>
              <a:spcPct val="35000"/>
            </a:spcAft>
            <a:buNone/>
          </a:pPr>
          <a:r>
            <a:rPr lang="en-US" sz="1100" kern="1200"/>
            <a:t>Have a plan for the format</a:t>
          </a:r>
        </a:p>
      </dsp:txBody>
      <dsp:txXfrm>
        <a:off x="1057320" y="1770"/>
        <a:ext cx="3171963" cy="4339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92E6F-7F0F-4473-9769-5B9777DBFD24}">
      <dsp:nvSpPr>
        <dsp:cNvPr id="0" name=""/>
        <dsp:cNvSpPr/>
      </dsp:nvSpPr>
      <dsp:spPr>
        <a:xfrm>
          <a:off x="205509" y="828340"/>
          <a:ext cx="911674" cy="91167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AA574A-A093-48F0-A773-8492631F5B2C}">
      <dsp:nvSpPr>
        <dsp:cNvPr id="0" name=""/>
        <dsp:cNvSpPr/>
      </dsp:nvSpPr>
      <dsp:spPr>
        <a:xfrm>
          <a:off x="396960" y="1019791"/>
          <a:ext cx="528770" cy="5287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90C25C-176F-42E6-B71D-5234E8653B12}">
      <dsp:nvSpPr>
        <dsp:cNvPr id="0" name=""/>
        <dsp:cNvSpPr/>
      </dsp:nvSpPr>
      <dsp:spPr>
        <a:xfrm>
          <a:off x="1312541" y="82834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Late start</a:t>
          </a:r>
        </a:p>
      </dsp:txBody>
      <dsp:txXfrm>
        <a:off x="1312541" y="828340"/>
        <a:ext cx="2148945" cy="911674"/>
      </dsp:txXfrm>
    </dsp:sp>
    <dsp:sp modelId="{6F4364C0-E03A-447E-A0B6-DA23B2D3C767}">
      <dsp:nvSpPr>
        <dsp:cNvPr id="0" name=""/>
        <dsp:cNvSpPr/>
      </dsp:nvSpPr>
      <dsp:spPr>
        <a:xfrm>
          <a:off x="3835925" y="828340"/>
          <a:ext cx="911674" cy="91167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403E13-1B53-4352-A9F8-C29F1B38CEDE}">
      <dsp:nvSpPr>
        <dsp:cNvPr id="0" name=""/>
        <dsp:cNvSpPr/>
      </dsp:nvSpPr>
      <dsp:spPr>
        <a:xfrm>
          <a:off x="4027376" y="1019791"/>
          <a:ext cx="528770" cy="5287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89F3C6-DAED-4000-8594-ACDB6F1DB6C9}">
      <dsp:nvSpPr>
        <dsp:cNvPr id="0" name=""/>
        <dsp:cNvSpPr/>
      </dsp:nvSpPr>
      <dsp:spPr>
        <a:xfrm>
          <a:off x="4942957" y="82834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Longer duration</a:t>
          </a:r>
        </a:p>
      </dsp:txBody>
      <dsp:txXfrm>
        <a:off x="4942957" y="828340"/>
        <a:ext cx="2148945" cy="911674"/>
      </dsp:txXfrm>
    </dsp:sp>
    <dsp:sp modelId="{48B32926-4D9C-4BC6-A177-7256DE74FE6E}">
      <dsp:nvSpPr>
        <dsp:cNvPr id="0" name=""/>
        <dsp:cNvSpPr/>
      </dsp:nvSpPr>
      <dsp:spPr>
        <a:xfrm>
          <a:off x="7466341" y="828340"/>
          <a:ext cx="911674" cy="91167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4359BE-DAC4-4707-8AED-87F8E2E0A582}">
      <dsp:nvSpPr>
        <dsp:cNvPr id="0" name=""/>
        <dsp:cNvSpPr/>
      </dsp:nvSpPr>
      <dsp:spPr>
        <a:xfrm>
          <a:off x="7657792" y="1019791"/>
          <a:ext cx="528770" cy="5287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40C378-4A55-414D-8A48-E99FBE9D0216}">
      <dsp:nvSpPr>
        <dsp:cNvPr id="0" name=""/>
        <dsp:cNvSpPr/>
      </dsp:nvSpPr>
      <dsp:spPr>
        <a:xfrm>
          <a:off x="8573374" y="82834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Later end-date</a:t>
          </a:r>
        </a:p>
      </dsp:txBody>
      <dsp:txXfrm>
        <a:off x="8573374" y="828340"/>
        <a:ext cx="2148945" cy="911674"/>
      </dsp:txXfrm>
    </dsp:sp>
    <dsp:sp modelId="{F4661E22-AAAD-4824-B4B6-AB5B9232D0C2}">
      <dsp:nvSpPr>
        <dsp:cNvPr id="0" name=""/>
        <dsp:cNvSpPr/>
      </dsp:nvSpPr>
      <dsp:spPr>
        <a:xfrm>
          <a:off x="205509" y="2452790"/>
          <a:ext cx="911674" cy="91167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BE0359-2509-4371-BCEC-B426A9AC6821}">
      <dsp:nvSpPr>
        <dsp:cNvPr id="0" name=""/>
        <dsp:cNvSpPr/>
      </dsp:nvSpPr>
      <dsp:spPr>
        <a:xfrm>
          <a:off x="396960" y="2644242"/>
          <a:ext cx="528770" cy="5287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24A087-674B-44A2-A156-B94B04A21948}">
      <dsp:nvSpPr>
        <dsp:cNvPr id="0" name=""/>
        <dsp:cNvSpPr/>
      </dsp:nvSpPr>
      <dsp:spPr>
        <a:xfrm>
          <a:off x="1312541" y="245279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Interruptions in project velocity</a:t>
          </a:r>
        </a:p>
      </dsp:txBody>
      <dsp:txXfrm>
        <a:off x="1312541" y="2452790"/>
        <a:ext cx="2148945" cy="911674"/>
      </dsp:txXfrm>
    </dsp:sp>
    <dsp:sp modelId="{4B67C022-22D7-43AB-B86F-62068D956789}">
      <dsp:nvSpPr>
        <dsp:cNvPr id="0" name=""/>
        <dsp:cNvSpPr/>
      </dsp:nvSpPr>
      <dsp:spPr>
        <a:xfrm>
          <a:off x="3835925" y="2452790"/>
          <a:ext cx="911674" cy="91167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A9205A-EE4C-4300-B4E7-8A4A160D338D}">
      <dsp:nvSpPr>
        <dsp:cNvPr id="0" name=""/>
        <dsp:cNvSpPr/>
      </dsp:nvSpPr>
      <dsp:spPr>
        <a:xfrm>
          <a:off x="4027376" y="2644242"/>
          <a:ext cx="528770" cy="5287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342151-78F5-4ED1-92C8-96F9FBF4FB5B}">
      <dsp:nvSpPr>
        <dsp:cNvPr id="0" name=""/>
        <dsp:cNvSpPr/>
      </dsp:nvSpPr>
      <dsp:spPr>
        <a:xfrm>
          <a:off x="4942957" y="245279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Unplanned scope changes</a:t>
          </a:r>
        </a:p>
      </dsp:txBody>
      <dsp:txXfrm>
        <a:off x="4942957" y="2452790"/>
        <a:ext cx="2148945" cy="911674"/>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E82484-BAB4-4836-BDA2-1D9A81053E34}" type="datetimeFigureOut">
              <a:rPr lang="en-US" smtClean="0"/>
              <a:t>3/31/2023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A4567B-0FB1-400F-A48F-38094E711045}" type="slidenum">
              <a:rPr lang="en-US" smtClean="0"/>
              <a:t>‹#›</a:t>
            </a:fld>
            <a:endParaRPr lang="en-US"/>
          </a:p>
        </p:txBody>
      </p:sp>
    </p:spTree>
    <p:extLst>
      <p:ext uri="{BB962C8B-B14F-4D97-AF65-F5344CB8AC3E}">
        <p14:creationId xmlns:p14="http://schemas.microsoft.com/office/powerpoint/2010/main" val="22052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A4567B-0FB1-400F-A48F-38094E711045}" type="slidenum">
              <a:rPr lang="en-US" smtClean="0"/>
              <a:t>9</a:t>
            </a:fld>
            <a:endParaRPr lang="en-US"/>
          </a:p>
        </p:txBody>
      </p:sp>
    </p:spTree>
    <p:extLst>
      <p:ext uri="{BB962C8B-B14F-4D97-AF65-F5344CB8AC3E}">
        <p14:creationId xmlns:p14="http://schemas.microsoft.com/office/powerpoint/2010/main" val="2313873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982F0-06BB-4114-15CD-3F7425023E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1671C5-C9DC-D716-90B3-9516FC0571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7C210A-862D-141E-24EC-A3E202C6AA5D}"/>
              </a:ext>
            </a:extLst>
          </p:cNvPr>
          <p:cNvSpPr>
            <a:spLocks noGrp="1"/>
          </p:cNvSpPr>
          <p:nvPr>
            <p:ph type="dt" sz="half" idx="10"/>
          </p:nvPr>
        </p:nvSpPr>
        <p:spPr/>
        <p:txBody>
          <a:bodyPr/>
          <a:lstStyle/>
          <a:p>
            <a:fld id="{F7E92F5A-ABBF-4F53-B24B-C7019F2912E5}" type="datetimeFigureOut">
              <a:rPr lang="en-US" smtClean="0"/>
              <a:t>3/31/2023</a:t>
            </a:fld>
            <a:endParaRPr lang="en-US"/>
          </a:p>
        </p:txBody>
      </p:sp>
      <p:sp>
        <p:nvSpPr>
          <p:cNvPr id="5" name="Footer Placeholder 4">
            <a:extLst>
              <a:ext uri="{FF2B5EF4-FFF2-40B4-BE49-F238E27FC236}">
                <a16:creationId xmlns:a16="http://schemas.microsoft.com/office/drawing/2014/main" id="{20450761-73CB-5295-64B8-32A5D4D32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ED0CC8-EB76-FA95-D3C0-0786880BF65A}"/>
              </a:ext>
            </a:extLst>
          </p:cNvPr>
          <p:cNvSpPr>
            <a:spLocks noGrp="1"/>
          </p:cNvSpPr>
          <p:nvPr>
            <p:ph type="sldNum" sz="quarter" idx="12"/>
          </p:nvPr>
        </p:nvSpPr>
        <p:spPr/>
        <p:txBody>
          <a:bodyPr/>
          <a:lstStyle/>
          <a:p>
            <a:fld id="{854F0962-5926-4C9F-A0DD-AEA049D289BC}" type="slidenum">
              <a:rPr lang="en-US" smtClean="0"/>
              <a:t>‹#›</a:t>
            </a:fld>
            <a:endParaRPr lang="en-US"/>
          </a:p>
        </p:txBody>
      </p:sp>
    </p:spTree>
    <p:extLst>
      <p:ext uri="{BB962C8B-B14F-4D97-AF65-F5344CB8AC3E}">
        <p14:creationId xmlns:p14="http://schemas.microsoft.com/office/powerpoint/2010/main" val="2396323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7430B-40A4-DAA7-F8DE-78A0FD9406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2028A0-1597-5F01-6423-927F95F4F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E2FDC6-C675-028E-EA68-B9CBCF673739}"/>
              </a:ext>
            </a:extLst>
          </p:cNvPr>
          <p:cNvSpPr>
            <a:spLocks noGrp="1"/>
          </p:cNvSpPr>
          <p:nvPr>
            <p:ph type="dt" sz="half" idx="10"/>
          </p:nvPr>
        </p:nvSpPr>
        <p:spPr/>
        <p:txBody>
          <a:bodyPr/>
          <a:lstStyle/>
          <a:p>
            <a:fld id="{F7E92F5A-ABBF-4F53-B24B-C7019F2912E5}" type="datetimeFigureOut">
              <a:rPr lang="en-US" smtClean="0"/>
              <a:t>3/31/2023</a:t>
            </a:fld>
            <a:endParaRPr lang="en-US"/>
          </a:p>
        </p:txBody>
      </p:sp>
      <p:sp>
        <p:nvSpPr>
          <p:cNvPr id="5" name="Footer Placeholder 4">
            <a:extLst>
              <a:ext uri="{FF2B5EF4-FFF2-40B4-BE49-F238E27FC236}">
                <a16:creationId xmlns:a16="http://schemas.microsoft.com/office/drawing/2014/main" id="{5C9F6A12-1295-B827-2696-8306A6973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C4D0E-F425-1702-8880-465998D16FC1}"/>
              </a:ext>
            </a:extLst>
          </p:cNvPr>
          <p:cNvSpPr>
            <a:spLocks noGrp="1"/>
          </p:cNvSpPr>
          <p:nvPr>
            <p:ph type="sldNum" sz="quarter" idx="12"/>
          </p:nvPr>
        </p:nvSpPr>
        <p:spPr/>
        <p:txBody>
          <a:bodyPr/>
          <a:lstStyle/>
          <a:p>
            <a:fld id="{854F0962-5926-4C9F-A0DD-AEA049D289BC}" type="slidenum">
              <a:rPr lang="en-US" smtClean="0"/>
              <a:t>‹#›</a:t>
            </a:fld>
            <a:endParaRPr lang="en-US"/>
          </a:p>
        </p:txBody>
      </p:sp>
    </p:spTree>
    <p:extLst>
      <p:ext uri="{BB962C8B-B14F-4D97-AF65-F5344CB8AC3E}">
        <p14:creationId xmlns:p14="http://schemas.microsoft.com/office/powerpoint/2010/main" val="4061037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A335C2-2184-477B-3B5D-21B0935178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EEACED-4D82-90F9-9D58-3AF0CDCDC3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51B3A2-9921-EC24-0596-D641532A6DB0}"/>
              </a:ext>
            </a:extLst>
          </p:cNvPr>
          <p:cNvSpPr>
            <a:spLocks noGrp="1"/>
          </p:cNvSpPr>
          <p:nvPr>
            <p:ph type="dt" sz="half" idx="10"/>
          </p:nvPr>
        </p:nvSpPr>
        <p:spPr/>
        <p:txBody>
          <a:bodyPr/>
          <a:lstStyle/>
          <a:p>
            <a:fld id="{F7E92F5A-ABBF-4F53-B24B-C7019F2912E5}" type="datetimeFigureOut">
              <a:rPr lang="en-US" smtClean="0"/>
              <a:t>3/31/2023</a:t>
            </a:fld>
            <a:endParaRPr lang="en-US"/>
          </a:p>
        </p:txBody>
      </p:sp>
      <p:sp>
        <p:nvSpPr>
          <p:cNvPr id="5" name="Footer Placeholder 4">
            <a:extLst>
              <a:ext uri="{FF2B5EF4-FFF2-40B4-BE49-F238E27FC236}">
                <a16:creationId xmlns:a16="http://schemas.microsoft.com/office/drawing/2014/main" id="{A3551E3F-6DA5-5FD9-5702-CC2450F0E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FC014-B37B-86A3-72B6-8C91013726DA}"/>
              </a:ext>
            </a:extLst>
          </p:cNvPr>
          <p:cNvSpPr>
            <a:spLocks noGrp="1"/>
          </p:cNvSpPr>
          <p:nvPr>
            <p:ph type="sldNum" sz="quarter" idx="12"/>
          </p:nvPr>
        </p:nvSpPr>
        <p:spPr/>
        <p:txBody>
          <a:bodyPr/>
          <a:lstStyle/>
          <a:p>
            <a:fld id="{854F0962-5926-4C9F-A0DD-AEA049D289BC}" type="slidenum">
              <a:rPr lang="en-US" smtClean="0"/>
              <a:t>‹#›</a:t>
            </a:fld>
            <a:endParaRPr lang="en-US"/>
          </a:p>
        </p:txBody>
      </p:sp>
    </p:spTree>
    <p:extLst>
      <p:ext uri="{BB962C8B-B14F-4D97-AF65-F5344CB8AC3E}">
        <p14:creationId xmlns:p14="http://schemas.microsoft.com/office/powerpoint/2010/main" val="2725833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36466-9373-CC1C-EFD3-8F8A31A8F0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0EF65-1F17-5868-BCF5-376D736796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8A734-B134-9DCF-0566-C4807BE87160}"/>
              </a:ext>
            </a:extLst>
          </p:cNvPr>
          <p:cNvSpPr>
            <a:spLocks noGrp="1"/>
          </p:cNvSpPr>
          <p:nvPr>
            <p:ph type="dt" sz="half" idx="10"/>
          </p:nvPr>
        </p:nvSpPr>
        <p:spPr/>
        <p:txBody>
          <a:bodyPr/>
          <a:lstStyle/>
          <a:p>
            <a:fld id="{F7E92F5A-ABBF-4F53-B24B-C7019F2912E5}" type="datetimeFigureOut">
              <a:rPr lang="en-US" smtClean="0"/>
              <a:t>3/31/2023</a:t>
            </a:fld>
            <a:endParaRPr lang="en-US"/>
          </a:p>
        </p:txBody>
      </p:sp>
      <p:sp>
        <p:nvSpPr>
          <p:cNvPr id="5" name="Footer Placeholder 4">
            <a:extLst>
              <a:ext uri="{FF2B5EF4-FFF2-40B4-BE49-F238E27FC236}">
                <a16:creationId xmlns:a16="http://schemas.microsoft.com/office/drawing/2014/main" id="{1B2E6C60-F803-6750-5589-407EEFB01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E61D8-596F-EF1B-5DA1-DD176FCD2402}"/>
              </a:ext>
            </a:extLst>
          </p:cNvPr>
          <p:cNvSpPr>
            <a:spLocks noGrp="1"/>
          </p:cNvSpPr>
          <p:nvPr>
            <p:ph type="sldNum" sz="quarter" idx="12"/>
          </p:nvPr>
        </p:nvSpPr>
        <p:spPr/>
        <p:txBody>
          <a:bodyPr/>
          <a:lstStyle/>
          <a:p>
            <a:fld id="{854F0962-5926-4C9F-A0DD-AEA049D289BC}" type="slidenum">
              <a:rPr lang="en-US" smtClean="0"/>
              <a:t>‹#›</a:t>
            </a:fld>
            <a:endParaRPr lang="en-US"/>
          </a:p>
        </p:txBody>
      </p:sp>
    </p:spTree>
    <p:extLst>
      <p:ext uri="{BB962C8B-B14F-4D97-AF65-F5344CB8AC3E}">
        <p14:creationId xmlns:p14="http://schemas.microsoft.com/office/powerpoint/2010/main" val="129871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33A3F-FB00-194A-E1E6-97E690D569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E29806-7986-1F66-6AD7-84B6B21FD9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254C09-B0F9-7DDD-C08B-D4736437B7E7}"/>
              </a:ext>
            </a:extLst>
          </p:cNvPr>
          <p:cNvSpPr>
            <a:spLocks noGrp="1"/>
          </p:cNvSpPr>
          <p:nvPr>
            <p:ph type="dt" sz="half" idx="10"/>
          </p:nvPr>
        </p:nvSpPr>
        <p:spPr/>
        <p:txBody>
          <a:bodyPr/>
          <a:lstStyle/>
          <a:p>
            <a:fld id="{F7E92F5A-ABBF-4F53-B24B-C7019F2912E5}" type="datetimeFigureOut">
              <a:rPr lang="en-US" smtClean="0"/>
              <a:t>3/31/2023</a:t>
            </a:fld>
            <a:endParaRPr lang="en-US"/>
          </a:p>
        </p:txBody>
      </p:sp>
      <p:sp>
        <p:nvSpPr>
          <p:cNvPr id="5" name="Footer Placeholder 4">
            <a:extLst>
              <a:ext uri="{FF2B5EF4-FFF2-40B4-BE49-F238E27FC236}">
                <a16:creationId xmlns:a16="http://schemas.microsoft.com/office/drawing/2014/main" id="{9EE9DE46-2467-30B1-64B8-E774BBF0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C969F4-D23E-EFC6-8771-19605AE334CD}"/>
              </a:ext>
            </a:extLst>
          </p:cNvPr>
          <p:cNvSpPr>
            <a:spLocks noGrp="1"/>
          </p:cNvSpPr>
          <p:nvPr>
            <p:ph type="sldNum" sz="quarter" idx="12"/>
          </p:nvPr>
        </p:nvSpPr>
        <p:spPr/>
        <p:txBody>
          <a:bodyPr/>
          <a:lstStyle/>
          <a:p>
            <a:fld id="{854F0962-5926-4C9F-A0DD-AEA049D289BC}" type="slidenum">
              <a:rPr lang="en-US" smtClean="0"/>
              <a:t>‹#›</a:t>
            </a:fld>
            <a:endParaRPr lang="en-US"/>
          </a:p>
        </p:txBody>
      </p:sp>
    </p:spTree>
    <p:extLst>
      <p:ext uri="{BB962C8B-B14F-4D97-AF65-F5344CB8AC3E}">
        <p14:creationId xmlns:p14="http://schemas.microsoft.com/office/powerpoint/2010/main" val="2508348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71544-B27D-7BFC-2C09-D6C69169B8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B2273-8B5C-8AA8-3743-A42B6BFF72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DD0546-FD0E-8D04-2D04-F62FB1C982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D31CAE-21DD-2013-8CB9-44043FA9BB80}"/>
              </a:ext>
            </a:extLst>
          </p:cNvPr>
          <p:cNvSpPr>
            <a:spLocks noGrp="1"/>
          </p:cNvSpPr>
          <p:nvPr>
            <p:ph type="dt" sz="half" idx="10"/>
          </p:nvPr>
        </p:nvSpPr>
        <p:spPr/>
        <p:txBody>
          <a:bodyPr/>
          <a:lstStyle/>
          <a:p>
            <a:fld id="{F7E92F5A-ABBF-4F53-B24B-C7019F2912E5}" type="datetimeFigureOut">
              <a:rPr lang="en-US" smtClean="0"/>
              <a:t>3/31/2023</a:t>
            </a:fld>
            <a:endParaRPr lang="en-US"/>
          </a:p>
        </p:txBody>
      </p:sp>
      <p:sp>
        <p:nvSpPr>
          <p:cNvPr id="6" name="Footer Placeholder 5">
            <a:extLst>
              <a:ext uri="{FF2B5EF4-FFF2-40B4-BE49-F238E27FC236}">
                <a16:creationId xmlns:a16="http://schemas.microsoft.com/office/drawing/2014/main" id="{C7C74EBB-3C27-4B0E-3030-A46BB672D9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CF5920-D8F6-BD41-D4FC-0B72075F901D}"/>
              </a:ext>
            </a:extLst>
          </p:cNvPr>
          <p:cNvSpPr>
            <a:spLocks noGrp="1"/>
          </p:cNvSpPr>
          <p:nvPr>
            <p:ph type="sldNum" sz="quarter" idx="12"/>
          </p:nvPr>
        </p:nvSpPr>
        <p:spPr/>
        <p:txBody>
          <a:bodyPr/>
          <a:lstStyle/>
          <a:p>
            <a:fld id="{854F0962-5926-4C9F-A0DD-AEA049D289BC}" type="slidenum">
              <a:rPr lang="en-US" smtClean="0"/>
              <a:t>‹#›</a:t>
            </a:fld>
            <a:endParaRPr lang="en-US"/>
          </a:p>
        </p:txBody>
      </p:sp>
    </p:spTree>
    <p:extLst>
      <p:ext uri="{BB962C8B-B14F-4D97-AF65-F5344CB8AC3E}">
        <p14:creationId xmlns:p14="http://schemas.microsoft.com/office/powerpoint/2010/main" val="4179374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4F094-D183-35C7-51EC-74D880D6FA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ECBACC-C287-9B25-56F2-80681646FF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D232D0-84C5-8C32-F81A-817D199C9C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3AE0B0-A5C9-309E-812F-E8E1E541E5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246177-532E-4FE2-01F6-CC3910E69A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61DC84-E1CF-BB75-FFCD-401A1C92BD97}"/>
              </a:ext>
            </a:extLst>
          </p:cNvPr>
          <p:cNvSpPr>
            <a:spLocks noGrp="1"/>
          </p:cNvSpPr>
          <p:nvPr>
            <p:ph type="dt" sz="half" idx="10"/>
          </p:nvPr>
        </p:nvSpPr>
        <p:spPr/>
        <p:txBody>
          <a:bodyPr/>
          <a:lstStyle/>
          <a:p>
            <a:fld id="{F7E92F5A-ABBF-4F53-B24B-C7019F2912E5}" type="datetimeFigureOut">
              <a:rPr lang="en-US" smtClean="0"/>
              <a:t>3/31/2023</a:t>
            </a:fld>
            <a:endParaRPr lang="en-US"/>
          </a:p>
        </p:txBody>
      </p:sp>
      <p:sp>
        <p:nvSpPr>
          <p:cNvPr id="8" name="Footer Placeholder 7">
            <a:extLst>
              <a:ext uri="{FF2B5EF4-FFF2-40B4-BE49-F238E27FC236}">
                <a16:creationId xmlns:a16="http://schemas.microsoft.com/office/drawing/2014/main" id="{430DD773-DD59-490D-B41A-B4AACBFE53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01244B-D863-2E5F-5C81-46EAD8E56378}"/>
              </a:ext>
            </a:extLst>
          </p:cNvPr>
          <p:cNvSpPr>
            <a:spLocks noGrp="1"/>
          </p:cNvSpPr>
          <p:nvPr>
            <p:ph type="sldNum" sz="quarter" idx="12"/>
          </p:nvPr>
        </p:nvSpPr>
        <p:spPr/>
        <p:txBody>
          <a:bodyPr/>
          <a:lstStyle/>
          <a:p>
            <a:fld id="{854F0962-5926-4C9F-A0DD-AEA049D289BC}" type="slidenum">
              <a:rPr lang="en-US" smtClean="0"/>
              <a:t>‹#›</a:t>
            </a:fld>
            <a:endParaRPr lang="en-US"/>
          </a:p>
        </p:txBody>
      </p:sp>
    </p:spTree>
    <p:extLst>
      <p:ext uri="{BB962C8B-B14F-4D97-AF65-F5344CB8AC3E}">
        <p14:creationId xmlns:p14="http://schemas.microsoft.com/office/powerpoint/2010/main" val="1445352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CF0EB-ADFA-D42C-674A-C4E5C5D6DB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8C3465-E79E-12BD-E235-542CFFB27677}"/>
              </a:ext>
            </a:extLst>
          </p:cNvPr>
          <p:cNvSpPr>
            <a:spLocks noGrp="1"/>
          </p:cNvSpPr>
          <p:nvPr>
            <p:ph type="dt" sz="half" idx="10"/>
          </p:nvPr>
        </p:nvSpPr>
        <p:spPr/>
        <p:txBody>
          <a:bodyPr/>
          <a:lstStyle/>
          <a:p>
            <a:fld id="{F7E92F5A-ABBF-4F53-B24B-C7019F2912E5}" type="datetimeFigureOut">
              <a:rPr lang="en-US" smtClean="0"/>
              <a:t>3/31/2023</a:t>
            </a:fld>
            <a:endParaRPr lang="en-US"/>
          </a:p>
        </p:txBody>
      </p:sp>
      <p:sp>
        <p:nvSpPr>
          <p:cNvPr id="4" name="Footer Placeholder 3">
            <a:extLst>
              <a:ext uri="{FF2B5EF4-FFF2-40B4-BE49-F238E27FC236}">
                <a16:creationId xmlns:a16="http://schemas.microsoft.com/office/drawing/2014/main" id="{C83AB846-F41F-2B8F-6FA4-9628C23F5B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03F070-83FD-D1EE-08AE-AA15CA45DE7A}"/>
              </a:ext>
            </a:extLst>
          </p:cNvPr>
          <p:cNvSpPr>
            <a:spLocks noGrp="1"/>
          </p:cNvSpPr>
          <p:nvPr>
            <p:ph type="sldNum" sz="quarter" idx="12"/>
          </p:nvPr>
        </p:nvSpPr>
        <p:spPr/>
        <p:txBody>
          <a:bodyPr/>
          <a:lstStyle/>
          <a:p>
            <a:fld id="{854F0962-5926-4C9F-A0DD-AEA049D289BC}" type="slidenum">
              <a:rPr lang="en-US" smtClean="0"/>
              <a:t>‹#›</a:t>
            </a:fld>
            <a:endParaRPr lang="en-US"/>
          </a:p>
        </p:txBody>
      </p:sp>
    </p:spTree>
    <p:extLst>
      <p:ext uri="{BB962C8B-B14F-4D97-AF65-F5344CB8AC3E}">
        <p14:creationId xmlns:p14="http://schemas.microsoft.com/office/powerpoint/2010/main" val="3435029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F0ADF9-02CE-38DC-181D-E9084481E761}"/>
              </a:ext>
            </a:extLst>
          </p:cNvPr>
          <p:cNvSpPr>
            <a:spLocks noGrp="1"/>
          </p:cNvSpPr>
          <p:nvPr>
            <p:ph type="dt" sz="half" idx="10"/>
          </p:nvPr>
        </p:nvSpPr>
        <p:spPr/>
        <p:txBody>
          <a:bodyPr/>
          <a:lstStyle/>
          <a:p>
            <a:fld id="{F7E92F5A-ABBF-4F53-B24B-C7019F2912E5}" type="datetimeFigureOut">
              <a:rPr lang="en-US" smtClean="0"/>
              <a:t>3/31/2023</a:t>
            </a:fld>
            <a:endParaRPr lang="en-US"/>
          </a:p>
        </p:txBody>
      </p:sp>
      <p:sp>
        <p:nvSpPr>
          <p:cNvPr id="3" name="Footer Placeholder 2">
            <a:extLst>
              <a:ext uri="{FF2B5EF4-FFF2-40B4-BE49-F238E27FC236}">
                <a16:creationId xmlns:a16="http://schemas.microsoft.com/office/drawing/2014/main" id="{5F5A871B-CAE1-0A4F-3854-1F9B7C18AF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E6CC50-4203-5FE6-23E6-E7DAE0E1C562}"/>
              </a:ext>
            </a:extLst>
          </p:cNvPr>
          <p:cNvSpPr>
            <a:spLocks noGrp="1"/>
          </p:cNvSpPr>
          <p:nvPr>
            <p:ph type="sldNum" sz="quarter" idx="12"/>
          </p:nvPr>
        </p:nvSpPr>
        <p:spPr/>
        <p:txBody>
          <a:bodyPr/>
          <a:lstStyle/>
          <a:p>
            <a:fld id="{854F0962-5926-4C9F-A0DD-AEA049D289BC}" type="slidenum">
              <a:rPr lang="en-US" smtClean="0"/>
              <a:t>‹#›</a:t>
            </a:fld>
            <a:endParaRPr lang="en-US"/>
          </a:p>
        </p:txBody>
      </p:sp>
    </p:spTree>
    <p:extLst>
      <p:ext uri="{BB962C8B-B14F-4D97-AF65-F5344CB8AC3E}">
        <p14:creationId xmlns:p14="http://schemas.microsoft.com/office/powerpoint/2010/main" val="384098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7EF82-2524-89E0-348B-601F053E07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985220-5F9D-6ABB-9531-CC38D6E0A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984466-3C56-48D0-6F50-0EC889B7E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7452D3-F01D-CBE0-4342-4D46F958A137}"/>
              </a:ext>
            </a:extLst>
          </p:cNvPr>
          <p:cNvSpPr>
            <a:spLocks noGrp="1"/>
          </p:cNvSpPr>
          <p:nvPr>
            <p:ph type="dt" sz="half" idx="10"/>
          </p:nvPr>
        </p:nvSpPr>
        <p:spPr/>
        <p:txBody>
          <a:bodyPr/>
          <a:lstStyle/>
          <a:p>
            <a:fld id="{F7E92F5A-ABBF-4F53-B24B-C7019F2912E5}" type="datetimeFigureOut">
              <a:rPr lang="en-US" smtClean="0"/>
              <a:t>3/31/2023</a:t>
            </a:fld>
            <a:endParaRPr lang="en-US"/>
          </a:p>
        </p:txBody>
      </p:sp>
      <p:sp>
        <p:nvSpPr>
          <p:cNvPr id="6" name="Footer Placeholder 5">
            <a:extLst>
              <a:ext uri="{FF2B5EF4-FFF2-40B4-BE49-F238E27FC236}">
                <a16:creationId xmlns:a16="http://schemas.microsoft.com/office/drawing/2014/main" id="{7B536C10-78B4-8590-3A4D-A60B4A9038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E5430-4505-449C-8EA5-2FE82B9F8516}"/>
              </a:ext>
            </a:extLst>
          </p:cNvPr>
          <p:cNvSpPr>
            <a:spLocks noGrp="1"/>
          </p:cNvSpPr>
          <p:nvPr>
            <p:ph type="sldNum" sz="quarter" idx="12"/>
          </p:nvPr>
        </p:nvSpPr>
        <p:spPr/>
        <p:txBody>
          <a:bodyPr/>
          <a:lstStyle/>
          <a:p>
            <a:fld id="{854F0962-5926-4C9F-A0DD-AEA049D289BC}" type="slidenum">
              <a:rPr lang="en-US" smtClean="0"/>
              <a:t>‹#›</a:t>
            </a:fld>
            <a:endParaRPr lang="en-US"/>
          </a:p>
        </p:txBody>
      </p:sp>
    </p:spTree>
    <p:extLst>
      <p:ext uri="{BB962C8B-B14F-4D97-AF65-F5344CB8AC3E}">
        <p14:creationId xmlns:p14="http://schemas.microsoft.com/office/powerpoint/2010/main" val="1111536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CA2A0-3DAE-2102-8798-7A6860C2FA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F39874-27F3-A16D-D32D-8F5BBB057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50CAFF-2BE8-EBAE-49BB-4BE05C13A9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51808B-6760-9563-EACC-639BC05ADF23}"/>
              </a:ext>
            </a:extLst>
          </p:cNvPr>
          <p:cNvSpPr>
            <a:spLocks noGrp="1"/>
          </p:cNvSpPr>
          <p:nvPr>
            <p:ph type="dt" sz="half" idx="10"/>
          </p:nvPr>
        </p:nvSpPr>
        <p:spPr/>
        <p:txBody>
          <a:bodyPr/>
          <a:lstStyle/>
          <a:p>
            <a:fld id="{F7E92F5A-ABBF-4F53-B24B-C7019F2912E5}" type="datetimeFigureOut">
              <a:rPr lang="en-US" smtClean="0"/>
              <a:t>3/31/2023</a:t>
            </a:fld>
            <a:endParaRPr lang="en-US"/>
          </a:p>
        </p:txBody>
      </p:sp>
      <p:sp>
        <p:nvSpPr>
          <p:cNvPr id="6" name="Footer Placeholder 5">
            <a:extLst>
              <a:ext uri="{FF2B5EF4-FFF2-40B4-BE49-F238E27FC236}">
                <a16:creationId xmlns:a16="http://schemas.microsoft.com/office/drawing/2014/main" id="{453D4F7C-B845-96A5-5BEB-7383D9FB8D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2EBBBF-1A2F-0177-C0F7-47331547FB1A}"/>
              </a:ext>
            </a:extLst>
          </p:cNvPr>
          <p:cNvSpPr>
            <a:spLocks noGrp="1"/>
          </p:cNvSpPr>
          <p:nvPr>
            <p:ph type="sldNum" sz="quarter" idx="12"/>
          </p:nvPr>
        </p:nvSpPr>
        <p:spPr/>
        <p:txBody>
          <a:bodyPr/>
          <a:lstStyle/>
          <a:p>
            <a:fld id="{854F0962-5926-4C9F-A0DD-AEA049D289BC}" type="slidenum">
              <a:rPr lang="en-US" smtClean="0"/>
              <a:t>‹#›</a:t>
            </a:fld>
            <a:endParaRPr lang="en-US"/>
          </a:p>
        </p:txBody>
      </p:sp>
    </p:spTree>
    <p:extLst>
      <p:ext uri="{BB962C8B-B14F-4D97-AF65-F5344CB8AC3E}">
        <p14:creationId xmlns:p14="http://schemas.microsoft.com/office/powerpoint/2010/main" val="2098093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DCF847-D403-4B82-4070-94559C0E89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9EC64D-C265-EF12-CCFB-EC9F0B17F9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364D2-D7D1-999D-EED6-323332AD23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E92F5A-ABBF-4F53-B24B-C7019F2912E5}" type="datetimeFigureOut">
              <a:rPr lang="en-US" smtClean="0"/>
              <a:t>3/31/2023</a:t>
            </a:fld>
            <a:endParaRPr lang="en-US"/>
          </a:p>
        </p:txBody>
      </p:sp>
      <p:sp>
        <p:nvSpPr>
          <p:cNvPr id="5" name="Footer Placeholder 4">
            <a:extLst>
              <a:ext uri="{FF2B5EF4-FFF2-40B4-BE49-F238E27FC236}">
                <a16:creationId xmlns:a16="http://schemas.microsoft.com/office/drawing/2014/main" id="{034A0AE8-DC71-F52B-7A3B-C1DDAE054F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8D7B5-E203-8945-3AFD-CEB68D808F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F0962-5926-4C9F-A0DD-AEA049D289BC}" type="slidenum">
              <a:rPr lang="en-US" smtClean="0"/>
              <a:t>‹#›</a:t>
            </a:fld>
            <a:endParaRPr lang="en-US"/>
          </a:p>
        </p:txBody>
      </p:sp>
    </p:spTree>
    <p:extLst>
      <p:ext uri="{BB962C8B-B14F-4D97-AF65-F5344CB8AC3E}">
        <p14:creationId xmlns:p14="http://schemas.microsoft.com/office/powerpoint/2010/main" val="3354843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2"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A close up of a white surface&#10;&#10;Description automatically generated with low confidence">
            <a:extLst>
              <a:ext uri="{FF2B5EF4-FFF2-40B4-BE49-F238E27FC236}">
                <a16:creationId xmlns:a16="http://schemas.microsoft.com/office/drawing/2014/main" id="{57330E56-F6D7-FC47-EE91-6D8A5519188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8706" y="-250511"/>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FEF6C1-E27D-ED79-E589-F4E061F2542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Top Ten Lessons Learned</a:t>
            </a:r>
          </a:p>
        </p:txBody>
      </p:sp>
      <p:sp>
        <p:nvSpPr>
          <p:cNvPr id="3" name="Subtitle 2">
            <a:extLst>
              <a:ext uri="{FF2B5EF4-FFF2-40B4-BE49-F238E27FC236}">
                <a16:creationId xmlns:a16="http://schemas.microsoft.com/office/drawing/2014/main" id="{062B5832-B86D-C9E6-7083-56C9DFF62CE4}"/>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chor="t">
            <a:normAutofit fontScale="92500"/>
          </a:bodyPr>
          <a:lstStyle/>
          <a:p>
            <a:r>
              <a:rPr lang="en-US">
                <a:solidFill>
                  <a:srgbClr val="FFFFFF"/>
                </a:solidFill>
              </a:rPr>
              <a:t>From Arcanum University</a:t>
            </a:r>
          </a:p>
          <a:p>
            <a:r>
              <a:rPr lang="en-US" sz="3600" i="1">
                <a:solidFill>
                  <a:schemeClr val="bg1">
                    <a:lumMod val="85000"/>
                  </a:schemeClr>
                </a:solidFill>
              </a:rPr>
              <a:t>“The road to success is paved with the lessons we learn”</a:t>
            </a:r>
            <a:endParaRPr lang="en-US" sz="3600" i="1">
              <a:solidFill>
                <a:schemeClr val="bg1">
                  <a:lumMod val="85000"/>
                </a:schemeClr>
              </a:solidFill>
              <a:cs typeface="Calibri"/>
            </a:endParaRPr>
          </a:p>
        </p:txBody>
      </p:sp>
    </p:spTree>
    <p:extLst>
      <p:ext uri="{BB962C8B-B14F-4D97-AF65-F5344CB8AC3E}">
        <p14:creationId xmlns:p14="http://schemas.microsoft.com/office/powerpoint/2010/main" val="212570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BEB6A8-CAE8-7DD3-B8EB-DD9BAD10AFA1}"/>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r>
              <a:rPr lang="en-US" sz="3600"/>
              <a:t>Listen to all of the team – important to address those quiet folks who may share a concern without a lot of confidence</a:t>
            </a:r>
          </a:p>
        </p:txBody>
      </p:sp>
      <p:pic>
        <p:nvPicPr>
          <p:cNvPr id="12" name="Content Placeholder 11" descr="Hands on ears">
            <a:extLst>
              <a:ext uri="{FF2B5EF4-FFF2-40B4-BE49-F238E27FC236}">
                <a16:creationId xmlns:a16="http://schemas.microsoft.com/office/drawing/2014/main" id="{F47C0744-E0E8-F0A1-8293-D5A54258024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0615" b="-1"/>
          <a:stretch/>
        </p:blipFill>
        <p:spPr>
          <a:xfrm>
            <a:off x="5009505" y="10"/>
            <a:ext cx="7182495" cy="6857990"/>
          </a:xfrm>
          <a:prstGeom prst="rect">
            <a:avLst/>
          </a:prstGeom>
        </p:spPr>
      </p:pic>
    </p:spTree>
    <p:extLst>
      <p:ext uri="{BB962C8B-B14F-4D97-AF65-F5344CB8AC3E}">
        <p14:creationId xmlns:p14="http://schemas.microsoft.com/office/powerpoint/2010/main" val="1782555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Colored windows">
            <a:extLst>
              <a:ext uri="{FF2B5EF4-FFF2-40B4-BE49-F238E27FC236}">
                <a16:creationId xmlns:a16="http://schemas.microsoft.com/office/drawing/2014/main" id="{EC5780AF-CE51-7720-6153-857D06ACE54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1094" r="9091" b="201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ADA3A6-F146-E567-D153-0289BAF0E7FA}"/>
              </a:ext>
            </a:extLst>
          </p:cNvPr>
          <p:cNvSpPr>
            <a:spLocks noGrp="1"/>
          </p:cNvSpPr>
          <p:nvPr>
            <p:ph type="title"/>
          </p:nvPr>
        </p:nvSpPr>
        <p:spPr>
          <a:xfrm>
            <a:off x="594805" y="640263"/>
            <a:ext cx="3759240" cy="1344975"/>
          </a:xfrm>
        </p:spPr>
        <p:txBody>
          <a:bodyPr vert="horz" lIns="91440" tIns="45720" rIns="91440" bIns="45720" rtlCol="0" anchor="ctr">
            <a:normAutofit/>
          </a:bodyPr>
          <a:lstStyle/>
          <a:p>
            <a:r>
              <a:rPr lang="en-US" sz="2800"/>
              <a:t>We didn’t do our due diligence in exploring options</a:t>
            </a:r>
          </a:p>
        </p:txBody>
      </p:sp>
      <p:sp>
        <p:nvSpPr>
          <p:cNvPr id="3" name="Content Placeholder 2">
            <a:extLst>
              <a:ext uri="{FF2B5EF4-FFF2-40B4-BE49-F238E27FC236}">
                <a16:creationId xmlns:a16="http://schemas.microsoft.com/office/drawing/2014/main" id="{C577793E-BC11-4107-C8C8-0E67B9392EC7}"/>
              </a:ext>
            </a:extLst>
          </p:cNvPr>
          <p:cNvSpPr>
            <a:spLocks noGrp="1"/>
          </p:cNvSpPr>
          <p:nvPr>
            <p:ph sz="half" idx="1"/>
          </p:nvPr>
        </p:nvSpPr>
        <p:spPr>
          <a:xfrm>
            <a:off x="594110" y="2121763"/>
            <a:ext cx="3764826" cy="3773010"/>
          </a:xfrm>
        </p:spPr>
        <p:txBody>
          <a:bodyPr vert="horz" lIns="91440" tIns="45720" rIns="91440" bIns="45720" rtlCol="0">
            <a:normAutofit/>
          </a:bodyPr>
          <a:lstStyle/>
          <a:p>
            <a:r>
              <a:rPr lang="en-US" sz="1800"/>
              <a:t>University System assumed product would meet all campuses needs.</a:t>
            </a:r>
          </a:p>
          <a:p>
            <a:r>
              <a:rPr lang="en-US" sz="1800"/>
              <a:t>Timeline created a false pressure to land on one Vendor</a:t>
            </a:r>
          </a:p>
          <a:p>
            <a:endParaRPr lang="en-US" sz="1800"/>
          </a:p>
        </p:txBody>
      </p:sp>
    </p:spTree>
    <p:extLst>
      <p:ext uri="{BB962C8B-B14F-4D97-AF65-F5344CB8AC3E}">
        <p14:creationId xmlns:p14="http://schemas.microsoft.com/office/powerpoint/2010/main" val="3632217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Red retro alarm clock on red background">
            <a:extLst>
              <a:ext uri="{FF2B5EF4-FFF2-40B4-BE49-F238E27FC236}">
                <a16:creationId xmlns:a16="http://schemas.microsoft.com/office/drawing/2014/main" id="{F0487DCC-FE07-A733-7300-49DE00BF4B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943" b="788"/>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7830AA-EB93-0A1A-9D85-C3C22D6D6D1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300">
                <a:solidFill>
                  <a:schemeClr val="tx1">
                    <a:lumMod val="85000"/>
                    <a:lumOff val="15000"/>
                  </a:schemeClr>
                </a:solidFill>
              </a:rPr>
              <a:t>Time to make final decision was too long and absorbed a huge chunk of the implementation time</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289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Invisible man in suit">
            <a:extLst>
              <a:ext uri="{FF2B5EF4-FFF2-40B4-BE49-F238E27FC236}">
                <a16:creationId xmlns:a16="http://schemas.microsoft.com/office/drawing/2014/main" id="{651620FE-EE69-5BEC-6028-FC0089706C7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46" r="3437" b="-1"/>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EB59AC-F397-CB30-A4C5-3175E20A3C5E}"/>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Hold the vendor accountable</a:t>
            </a:r>
          </a:p>
        </p:txBody>
      </p:sp>
      <p:sp>
        <p:nvSpPr>
          <p:cNvPr id="10" name="TextBox 9">
            <a:extLst>
              <a:ext uri="{FF2B5EF4-FFF2-40B4-BE49-F238E27FC236}">
                <a16:creationId xmlns:a16="http://schemas.microsoft.com/office/drawing/2014/main" id="{4E046BD9-519A-CA27-AB04-9A89D862D007}"/>
              </a:ext>
            </a:extLst>
          </p:cNvPr>
          <p:cNvSpPr txBox="1"/>
          <p:nvPr/>
        </p:nvSpPr>
        <p:spPr>
          <a:xfrm>
            <a:off x="3213924" y="3341777"/>
            <a:ext cx="3822189" cy="349942"/>
          </a:xfrm>
          <a:prstGeom prst="rect">
            <a:avLst/>
          </a:prstGeom>
        </p:spPr>
        <p:txBody>
          <a:bodyPr vert="horz" lIns="91440" tIns="45720" rIns="91440" bIns="45720" rtlCol="0">
            <a:normAutofit lnSpcReduction="10000"/>
          </a:bodyPr>
          <a:lstStyle/>
          <a:p>
            <a:pPr>
              <a:lnSpc>
                <a:spcPct val="90000"/>
              </a:lnSpc>
              <a:spcAft>
                <a:spcPts val="600"/>
              </a:spcAft>
            </a:pPr>
            <a:r>
              <a:rPr lang="en-US" sz="2000">
                <a:solidFill>
                  <a:schemeClr val="bg1"/>
                </a:solidFill>
              </a:rPr>
              <a:t>Hey!  Where did the vendor go?</a:t>
            </a:r>
          </a:p>
        </p:txBody>
      </p:sp>
    </p:spTree>
    <p:extLst>
      <p:ext uri="{BB962C8B-B14F-4D97-AF65-F5344CB8AC3E}">
        <p14:creationId xmlns:p14="http://schemas.microsoft.com/office/powerpoint/2010/main" val="2200802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0401DB-D087-2980-E085-4F28F6C104A9}"/>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a:solidFill>
                  <a:schemeClr val="bg1"/>
                </a:solidFill>
              </a:rPr>
              <a:t>Work with sponsors to adjust unrealistic timelines</a:t>
            </a:r>
          </a:p>
        </p:txBody>
      </p:sp>
      <p:pic>
        <p:nvPicPr>
          <p:cNvPr id="5" name="Content Placeholder 4" descr="Melting wall clock on gray background">
            <a:extLst>
              <a:ext uri="{FF2B5EF4-FFF2-40B4-BE49-F238E27FC236}">
                <a16:creationId xmlns:a16="http://schemas.microsoft.com/office/drawing/2014/main" id="{6E80458C-E475-BCF3-F8AD-BAD3C615678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195" r="6600" b="-2"/>
          <a:stretch/>
        </p:blipFill>
        <p:spPr>
          <a:xfrm>
            <a:off x="4654297" y="10"/>
            <a:ext cx="7537704" cy="6857990"/>
          </a:xfrm>
          <a:prstGeom prst="rect">
            <a:avLst/>
          </a:prstGeom>
        </p:spPr>
      </p:pic>
    </p:spTree>
    <p:extLst>
      <p:ext uri="{BB962C8B-B14F-4D97-AF65-F5344CB8AC3E}">
        <p14:creationId xmlns:p14="http://schemas.microsoft.com/office/powerpoint/2010/main" val="4288962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B4C65-C518-259D-0775-A9E40160040C}"/>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Did you know? </a:t>
            </a:r>
          </a:p>
        </p:txBody>
      </p:sp>
      <p:graphicFrame>
        <p:nvGraphicFramePr>
          <p:cNvPr id="24" name="Table 6">
            <a:extLst>
              <a:ext uri="{FF2B5EF4-FFF2-40B4-BE49-F238E27FC236}">
                <a16:creationId xmlns:a16="http://schemas.microsoft.com/office/drawing/2014/main" id="{9A870EC0-8D9F-76A2-6683-EB293415A534}"/>
              </a:ext>
            </a:extLst>
          </p:cNvPr>
          <p:cNvGraphicFramePr>
            <a:graphicFrameLocks noGrp="1"/>
          </p:cNvGraphicFramePr>
          <p:nvPr>
            <p:ph idx="1"/>
            <p:extLst>
              <p:ext uri="{D42A27DB-BD31-4B8C-83A1-F6EECF244321}">
                <p14:modId xmlns:p14="http://schemas.microsoft.com/office/powerpoint/2010/main" val="2216491532"/>
              </p:ext>
            </p:extLst>
          </p:nvPr>
        </p:nvGraphicFramePr>
        <p:xfrm>
          <a:off x="644056" y="2133261"/>
          <a:ext cx="10927830" cy="4151445"/>
        </p:xfrm>
        <a:graphic>
          <a:graphicData uri="http://schemas.openxmlformats.org/drawingml/2006/table">
            <a:tbl>
              <a:tblPr firstRow="1" bandRow="1">
                <a:solidFill>
                  <a:schemeClr val="bg1">
                    <a:lumMod val="95000"/>
                  </a:schemeClr>
                </a:solidFill>
                <a:tableStyleId>{5C22544A-7EE6-4342-B048-85BDC9FD1C3A}</a:tableStyleId>
              </a:tblPr>
              <a:tblGrid>
                <a:gridCol w="2945851">
                  <a:extLst>
                    <a:ext uri="{9D8B030D-6E8A-4147-A177-3AD203B41FA5}">
                      <a16:colId xmlns:a16="http://schemas.microsoft.com/office/drawing/2014/main" val="1975893804"/>
                    </a:ext>
                  </a:extLst>
                </a:gridCol>
                <a:gridCol w="4158127">
                  <a:extLst>
                    <a:ext uri="{9D8B030D-6E8A-4147-A177-3AD203B41FA5}">
                      <a16:colId xmlns:a16="http://schemas.microsoft.com/office/drawing/2014/main" val="3729243287"/>
                    </a:ext>
                  </a:extLst>
                </a:gridCol>
                <a:gridCol w="3823852">
                  <a:extLst>
                    <a:ext uri="{9D8B030D-6E8A-4147-A177-3AD203B41FA5}">
                      <a16:colId xmlns:a16="http://schemas.microsoft.com/office/drawing/2014/main" val="2075083141"/>
                    </a:ext>
                  </a:extLst>
                </a:gridCol>
              </a:tblGrid>
              <a:tr h="556505">
                <a:tc>
                  <a:txBody>
                    <a:bodyPr/>
                    <a:lstStyle/>
                    <a:p>
                      <a:r>
                        <a:rPr lang="en-US" sz="2100" b="0" cap="none" spc="0">
                          <a:solidFill>
                            <a:schemeClr val="bg1"/>
                          </a:solidFill>
                        </a:rPr>
                        <a:t>Project</a:t>
                      </a:r>
                    </a:p>
                  </a:txBody>
                  <a:tcPr marL="121862" marR="121862" marT="121862" marB="60931" anchor="ctr">
                    <a:lnL w="12700" cmpd="sng">
                      <a:noFill/>
                    </a:lnL>
                    <a:lnR w="12700" cmpd="sng">
                      <a:noFill/>
                    </a:lnR>
                    <a:lnT w="19050" cap="flat" cmpd="sng" algn="ctr">
                      <a:noFill/>
                      <a:prstDash val="solid"/>
                    </a:lnT>
                    <a:lnB w="38100" cmpd="sng">
                      <a:noFill/>
                    </a:lnB>
                    <a:solidFill>
                      <a:schemeClr val="accent2"/>
                    </a:solidFill>
                  </a:tcPr>
                </a:tc>
                <a:tc>
                  <a:txBody>
                    <a:bodyPr/>
                    <a:lstStyle/>
                    <a:p>
                      <a:r>
                        <a:rPr lang="en-US" sz="2100" b="0" cap="none" spc="0">
                          <a:solidFill>
                            <a:schemeClr val="bg1"/>
                          </a:solidFill>
                        </a:rPr>
                        <a:t>Details</a:t>
                      </a:r>
                    </a:p>
                  </a:txBody>
                  <a:tcPr marL="121862" marR="121862" marT="121862" marB="60931" anchor="ctr">
                    <a:lnL w="12700" cmpd="sng">
                      <a:noFill/>
                    </a:lnL>
                    <a:lnR w="12700" cmpd="sng">
                      <a:noFill/>
                    </a:lnR>
                    <a:lnT w="19050" cap="flat" cmpd="sng" algn="ctr">
                      <a:noFill/>
                      <a:prstDash val="solid"/>
                    </a:lnT>
                    <a:lnB w="38100" cmpd="sng">
                      <a:noFill/>
                    </a:lnB>
                    <a:solidFill>
                      <a:schemeClr val="accent2"/>
                    </a:solidFill>
                  </a:tcPr>
                </a:tc>
                <a:tc>
                  <a:txBody>
                    <a:bodyPr/>
                    <a:lstStyle/>
                    <a:p>
                      <a:r>
                        <a:rPr lang="en-US" sz="2100" b="0" cap="none" spc="0">
                          <a:solidFill>
                            <a:schemeClr val="bg1"/>
                          </a:solidFill>
                        </a:rPr>
                        <a:t>Causes</a:t>
                      </a:r>
                    </a:p>
                  </a:txBody>
                  <a:tcPr marL="121862" marR="121862" marT="121862" marB="60931"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4184207851"/>
                  </a:ext>
                </a:extLst>
              </a:tr>
              <a:tr h="718988">
                <a:tc>
                  <a:txBody>
                    <a:bodyPr/>
                    <a:lstStyle/>
                    <a:p>
                      <a:r>
                        <a:rPr lang="en-US" sz="1600" cap="none" spc="0">
                          <a:solidFill>
                            <a:schemeClr val="tx1"/>
                          </a:solidFill>
                        </a:rPr>
                        <a:t>Sydney Opera House</a:t>
                      </a:r>
                    </a:p>
                  </a:txBody>
                  <a:tcPr marL="121862" marR="121862" marT="121862" marB="60931">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600" cap="none" spc="0">
                          <a:solidFill>
                            <a:schemeClr val="tx1"/>
                          </a:solidFill>
                        </a:rPr>
                        <a:t>Duration - 14 years to complete</a:t>
                      </a:r>
                    </a:p>
                    <a:p>
                      <a:r>
                        <a:rPr lang="en-US" sz="1600" cap="none" spc="0">
                          <a:solidFill>
                            <a:schemeClr val="tx1"/>
                          </a:solidFill>
                        </a:rPr>
                        <a:t>Cost – 14 times original budget</a:t>
                      </a:r>
                    </a:p>
                  </a:txBody>
                  <a:tcPr marL="121862" marR="121862" marT="121862" marB="60931">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600" cap="none" spc="0">
                          <a:solidFill>
                            <a:schemeClr val="tx1"/>
                          </a:solidFill>
                        </a:rPr>
                        <a:t>Original design changed several times</a:t>
                      </a:r>
                    </a:p>
                  </a:txBody>
                  <a:tcPr marL="121862" marR="121862" marT="121862" marB="60931">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055341950"/>
                  </a:ext>
                </a:extLst>
              </a:tr>
              <a:tr h="718988">
                <a:tc>
                  <a:txBody>
                    <a:bodyPr/>
                    <a:lstStyle/>
                    <a:p>
                      <a:r>
                        <a:rPr lang="en-US" sz="1600" cap="none" spc="0">
                          <a:solidFill>
                            <a:schemeClr val="tx1"/>
                          </a:solidFill>
                        </a:rPr>
                        <a:t>Denver International Airport</a:t>
                      </a:r>
                    </a:p>
                  </a:txBody>
                  <a:tcPr marL="121862" marR="121862" marT="121862" marB="60931">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600" cap="none" spc="0">
                          <a:solidFill>
                            <a:schemeClr val="tx1"/>
                          </a:solidFill>
                        </a:rPr>
                        <a:t>Budget = $1.5 Billion, 5 years</a:t>
                      </a:r>
                    </a:p>
                    <a:p>
                      <a:r>
                        <a:rPr lang="en-US" sz="1600" cap="none" spc="0">
                          <a:solidFill>
                            <a:schemeClr val="tx1"/>
                          </a:solidFill>
                        </a:rPr>
                        <a:t>Actual &gt; $5 Billion, 10 years</a:t>
                      </a:r>
                    </a:p>
                  </a:txBody>
                  <a:tcPr marL="121862" marR="121862" marT="121862" marB="60931">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600" cap="none" spc="0">
                          <a:solidFill>
                            <a:schemeClr val="tx1"/>
                          </a:solidFill>
                        </a:rPr>
                        <a:t>Additional requirements; automated baggage systems</a:t>
                      </a:r>
                    </a:p>
                  </a:txBody>
                  <a:tcPr marL="121862" marR="121862" marT="121862" marB="60931">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207719410"/>
                  </a:ext>
                </a:extLst>
              </a:tr>
              <a:tr h="718988">
                <a:tc>
                  <a:txBody>
                    <a:bodyPr/>
                    <a:lstStyle/>
                    <a:p>
                      <a:r>
                        <a:rPr lang="en-US" sz="1600" cap="none" spc="0">
                          <a:solidFill>
                            <a:schemeClr val="tx1"/>
                          </a:solidFill>
                        </a:rPr>
                        <a:t>Boston’s Big Dig</a:t>
                      </a:r>
                    </a:p>
                  </a:txBody>
                  <a:tcPr marL="121862" marR="121862" marT="121862" marB="60931">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600" cap="none" spc="0">
                          <a:solidFill>
                            <a:schemeClr val="tx1"/>
                          </a:solidFill>
                        </a:rPr>
                        <a:t>Actual = $22 Billion, 16 years</a:t>
                      </a:r>
                    </a:p>
                    <a:p>
                      <a:r>
                        <a:rPr lang="en-US" sz="1600" cap="none" spc="0">
                          <a:solidFill>
                            <a:schemeClr val="tx1"/>
                          </a:solidFill>
                        </a:rPr>
                        <a:t>Nearly double original budget</a:t>
                      </a:r>
                    </a:p>
                  </a:txBody>
                  <a:tcPr marL="121862" marR="121862" marT="121862" marB="60931">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600" cap="none" spc="0">
                          <a:solidFill>
                            <a:schemeClr val="tx1"/>
                          </a:solidFill>
                        </a:rPr>
                        <a:t>Additional Requirements; new subway line, new bridges</a:t>
                      </a:r>
                    </a:p>
                  </a:txBody>
                  <a:tcPr marL="121862" marR="121862" marT="121862" marB="60931">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391363160"/>
                  </a:ext>
                </a:extLst>
              </a:tr>
              <a:tr h="718988">
                <a:tc>
                  <a:txBody>
                    <a:bodyPr/>
                    <a:lstStyle/>
                    <a:p>
                      <a:r>
                        <a:rPr lang="en-US" sz="1600" cap="none" spc="0">
                          <a:solidFill>
                            <a:schemeClr val="tx1"/>
                          </a:solidFill>
                        </a:rPr>
                        <a:t>Healthcare.gov</a:t>
                      </a:r>
                    </a:p>
                  </a:txBody>
                  <a:tcPr marL="121862" marR="121862" marT="121862" marB="60931">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600" cap="none" spc="0">
                          <a:solidFill>
                            <a:schemeClr val="tx1"/>
                          </a:solidFill>
                        </a:rPr>
                        <a:t>Budget = $93.7 Million</a:t>
                      </a:r>
                    </a:p>
                    <a:p>
                      <a:r>
                        <a:rPr lang="en-US" sz="1600" cap="none" spc="0">
                          <a:solidFill>
                            <a:schemeClr val="tx1"/>
                          </a:solidFill>
                        </a:rPr>
                        <a:t>Actual = $2 Billion</a:t>
                      </a:r>
                    </a:p>
                  </a:txBody>
                  <a:tcPr marL="121862" marR="121862" marT="121862" marB="60931">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600" cap="none" spc="0">
                          <a:solidFill>
                            <a:schemeClr val="tx1"/>
                          </a:solidFill>
                        </a:rPr>
                        <a:t>Plagued with issues &amp; Scope Creep</a:t>
                      </a:r>
                    </a:p>
                  </a:txBody>
                  <a:tcPr marL="121862" marR="121862" marT="121862" marB="60931">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26055720"/>
                  </a:ext>
                </a:extLst>
              </a:tr>
              <a:tr h="718988">
                <a:tc>
                  <a:txBody>
                    <a:bodyPr/>
                    <a:lstStyle/>
                    <a:p>
                      <a:r>
                        <a:rPr lang="en-US" sz="1600" cap="none" spc="0">
                          <a:solidFill>
                            <a:schemeClr val="tx1"/>
                          </a:solidFill>
                        </a:rPr>
                        <a:t>The Channel Tunnel</a:t>
                      </a:r>
                    </a:p>
                  </a:txBody>
                  <a:tcPr marL="121862" marR="121862" marT="121862" marB="60931">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600" cap="none" spc="0">
                          <a:solidFill>
                            <a:schemeClr val="tx1"/>
                          </a:solidFill>
                        </a:rPr>
                        <a:t>Duration 6 X longer than original schedule</a:t>
                      </a:r>
                    </a:p>
                    <a:p>
                      <a:r>
                        <a:rPr lang="en-US" sz="1600" cap="none" spc="0">
                          <a:solidFill>
                            <a:schemeClr val="tx1"/>
                          </a:solidFill>
                        </a:rPr>
                        <a:t>Cost $13 Billion, nearly 2 X budget</a:t>
                      </a:r>
                    </a:p>
                  </a:txBody>
                  <a:tcPr marL="121862" marR="121862" marT="121862" marB="60931">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600" cap="none" spc="0">
                          <a:solidFill>
                            <a:schemeClr val="tx1"/>
                          </a:solidFill>
                        </a:rPr>
                        <a:t>Additional requirements to add a high-speed rail b/</a:t>
                      </a:r>
                      <a:r>
                        <a:rPr lang="en-US" sz="1600" cap="none" spc="0" err="1">
                          <a:solidFill>
                            <a:schemeClr val="tx1"/>
                          </a:solidFill>
                        </a:rPr>
                        <a:t>tw</a:t>
                      </a:r>
                      <a:r>
                        <a:rPr lang="en-US" sz="1600" cap="none" spc="0">
                          <a:solidFill>
                            <a:schemeClr val="tx1"/>
                          </a:solidFill>
                        </a:rPr>
                        <a:t> London and the tunnel.</a:t>
                      </a:r>
                    </a:p>
                  </a:txBody>
                  <a:tcPr marL="121862" marR="121862" marT="121862" marB="60931">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465048562"/>
                  </a:ext>
                </a:extLst>
              </a:tr>
            </a:tbl>
          </a:graphicData>
        </a:graphic>
      </p:graphicFrame>
    </p:spTree>
    <p:extLst>
      <p:ext uri="{BB962C8B-B14F-4D97-AF65-F5344CB8AC3E}">
        <p14:creationId xmlns:p14="http://schemas.microsoft.com/office/powerpoint/2010/main" val="2098304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reminder image.jpg">
            <a:extLst>
              <a:ext uri="{FF2B5EF4-FFF2-40B4-BE49-F238E27FC236}">
                <a16:creationId xmlns:a16="http://schemas.microsoft.com/office/drawing/2014/main" id="{EACA0E01-40D9-1076-1C8F-DDD2568E09BB}"/>
              </a:ext>
            </a:extLst>
          </p:cNvPr>
          <p:cNvPicPr>
            <a:picLocks noChangeAspect="1"/>
          </p:cNvPicPr>
          <p:nvPr/>
        </p:nvPicPr>
        <p:blipFill rotWithShape="1">
          <a:blip r:embed="rId2"/>
          <a:srcRect r="4473" b="-1"/>
          <a:stretch/>
        </p:blipFill>
        <p:spPr>
          <a:xfrm>
            <a:off x="1" y="41763"/>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BAA6D3-BE4D-7D72-40C1-25A45BB9431F}"/>
              </a:ext>
            </a:extLst>
          </p:cNvPr>
          <p:cNvSpPr>
            <a:spLocks noGrp="1"/>
          </p:cNvSpPr>
          <p:nvPr>
            <p:ph type="title"/>
          </p:nvPr>
        </p:nvSpPr>
        <p:spPr>
          <a:xfrm>
            <a:off x="7432138" y="1220405"/>
            <a:ext cx="3822189" cy="1899912"/>
          </a:xfrm>
        </p:spPr>
        <p:txBody>
          <a:bodyPr vert="horz" lIns="91440" tIns="45720" rIns="91440" bIns="45720" rtlCol="0" anchor="ctr">
            <a:normAutofit/>
          </a:bodyPr>
          <a:lstStyle/>
          <a:p>
            <a:r>
              <a:rPr lang="en-US" sz="4000" b="1"/>
              <a:t>Project Management</a:t>
            </a:r>
            <a:br>
              <a:rPr lang="en-US" sz="4000" b="1"/>
            </a:br>
            <a:r>
              <a:rPr lang="en-US" sz="4000" b="1"/>
              <a:t>Institute (PMI)</a:t>
            </a:r>
            <a:endParaRPr lang="en-US" sz="4000"/>
          </a:p>
        </p:txBody>
      </p:sp>
      <p:sp>
        <p:nvSpPr>
          <p:cNvPr id="3" name="TextBox 2">
            <a:extLst>
              <a:ext uri="{FF2B5EF4-FFF2-40B4-BE49-F238E27FC236}">
                <a16:creationId xmlns:a16="http://schemas.microsoft.com/office/drawing/2014/main" id="{2AC99617-7D01-2B28-8569-C20E72F42696}"/>
              </a:ext>
            </a:extLst>
          </p:cNvPr>
          <p:cNvSpPr txBox="1"/>
          <p:nvPr/>
        </p:nvSpPr>
        <p:spPr>
          <a:xfrm>
            <a:off x="7427227" y="3314258"/>
            <a:ext cx="4624177" cy="333493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800"/>
              <a:t>"Lessons Learned is the knowledge gained during a project which shows how project events were addressed or should be addressed in the future for the purpose of improving future performance." </a:t>
            </a:r>
            <a:endParaRPr lang="en-US">
              <a:cs typeface="Calibri" panose="020F0502020204030204"/>
            </a:endParaRPr>
          </a:p>
        </p:txBody>
      </p:sp>
    </p:spTree>
    <p:extLst>
      <p:ext uri="{BB962C8B-B14F-4D97-AF65-F5344CB8AC3E}">
        <p14:creationId xmlns:p14="http://schemas.microsoft.com/office/powerpoint/2010/main" val="3352474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reaching for a paper on a table full of paper and sticky notes">
            <a:extLst>
              <a:ext uri="{FF2B5EF4-FFF2-40B4-BE49-F238E27FC236}">
                <a16:creationId xmlns:a16="http://schemas.microsoft.com/office/drawing/2014/main" id="{3028AB2C-EF9B-F750-0DAB-4F80EE4A1786}"/>
              </a:ext>
            </a:extLst>
          </p:cNvPr>
          <p:cNvPicPr>
            <a:picLocks noChangeAspect="1"/>
          </p:cNvPicPr>
          <p:nvPr/>
        </p:nvPicPr>
        <p:blipFill rotWithShape="1">
          <a:blip r:embed="rId2"/>
          <a:srcRect l="1558" r="4331" b="4"/>
          <a:stretch/>
        </p:blipFill>
        <p:spPr>
          <a:xfrm>
            <a:off x="1"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35BFF4-1DCD-0E27-E639-7EA4F5755559}"/>
              </a:ext>
            </a:extLst>
          </p:cNvPr>
          <p:cNvSpPr>
            <a:spLocks noGrp="1"/>
          </p:cNvSpPr>
          <p:nvPr>
            <p:ph type="title"/>
          </p:nvPr>
        </p:nvSpPr>
        <p:spPr>
          <a:xfrm>
            <a:off x="7531610" y="365125"/>
            <a:ext cx="3822189" cy="1899912"/>
          </a:xfrm>
        </p:spPr>
        <p:txBody>
          <a:bodyPr>
            <a:normAutofit/>
          </a:bodyPr>
          <a:lstStyle/>
          <a:p>
            <a:r>
              <a:rPr lang="en-US" sz="3700">
                <a:latin typeface="Calibri"/>
                <a:ea typeface="Calibri Light"/>
                <a:cs typeface="Calibri Light"/>
              </a:rPr>
              <a:t>Why Lessons Learned meetings are important...</a:t>
            </a:r>
          </a:p>
        </p:txBody>
      </p:sp>
      <p:sp>
        <p:nvSpPr>
          <p:cNvPr id="3" name="Content Placeholder 2">
            <a:extLst>
              <a:ext uri="{FF2B5EF4-FFF2-40B4-BE49-F238E27FC236}">
                <a16:creationId xmlns:a16="http://schemas.microsoft.com/office/drawing/2014/main" id="{CB39A727-D23F-4A9D-D468-4108F70D3081}"/>
              </a:ext>
            </a:extLst>
          </p:cNvPr>
          <p:cNvSpPr>
            <a:spLocks noGrp="1"/>
          </p:cNvSpPr>
          <p:nvPr>
            <p:ph idx="1"/>
          </p:nvPr>
        </p:nvSpPr>
        <p:spPr>
          <a:xfrm>
            <a:off x="7531610" y="2434201"/>
            <a:ext cx="3822189" cy="3742762"/>
          </a:xfrm>
        </p:spPr>
        <p:txBody>
          <a:bodyPr vert="horz" lIns="91440" tIns="45720" rIns="91440" bIns="45720" rtlCol="0" anchor="t">
            <a:normAutofit/>
          </a:bodyPr>
          <a:lstStyle/>
          <a:p>
            <a:r>
              <a:rPr lang="en-US" sz="1700">
                <a:ea typeface="Calibri"/>
                <a:cs typeface="Calibri"/>
              </a:rPr>
              <a:t>Verifies whether the project schedule was correct or incorrect</a:t>
            </a:r>
          </a:p>
          <a:p>
            <a:r>
              <a:rPr lang="en-US" sz="1700">
                <a:ea typeface="Calibri"/>
                <a:cs typeface="Calibri"/>
              </a:rPr>
              <a:t>Identifies successful and unsuccessful elements of the project</a:t>
            </a:r>
          </a:p>
          <a:p>
            <a:r>
              <a:rPr lang="en-US" sz="1700">
                <a:ea typeface="Calibri"/>
                <a:cs typeface="Calibri"/>
              </a:rPr>
              <a:t>Determines what should be changed for future projects that are similar</a:t>
            </a:r>
          </a:p>
          <a:p>
            <a:r>
              <a:rPr lang="en-US" sz="1700">
                <a:ea typeface="Calibri"/>
                <a:cs typeface="Calibri"/>
              </a:rPr>
              <a:t>Identifies documentation to add to the service portfolio and/or lessons learned library </a:t>
            </a:r>
          </a:p>
          <a:p>
            <a:r>
              <a:rPr lang="en-US" sz="1700">
                <a:ea typeface="+mn-lt"/>
                <a:cs typeface="+mn-lt"/>
              </a:rPr>
              <a:t>Gain knowledge about processes</a:t>
            </a:r>
            <a:endParaRPr lang="en-US" sz="1700">
              <a:ea typeface="Calibri"/>
              <a:cs typeface="Calibri"/>
            </a:endParaRPr>
          </a:p>
          <a:p>
            <a:r>
              <a:rPr lang="en-US" sz="1700">
                <a:ea typeface="Calibri"/>
                <a:cs typeface="Calibri"/>
              </a:rPr>
              <a:t>Provides closure to the project and transitions the work to operational </a:t>
            </a:r>
          </a:p>
          <a:p>
            <a:endParaRPr lang="en-US" sz="1700">
              <a:ea typeface="Calibri"/>
              <a:cs typeface="Calibri"/>
            </a:endParaRPr>
          </a:p>
          <a:p>
            <a:pPr marL="0" indent="0">
              <a:buNone/>
            </a:pPr>
            <a:endParaRPr lang="en-US" sz="1700">
              <a:ea typeface="Calibri"/>
              <a:cs typeface="Calibri"/>
            </a:endParaRPr>
          </a:p>
        </p:txBody>
      </p:sp>
    </p:spTree>
    <p:extLst>
      <p:ext uri="{BB962C8B-B14F-4D97-AF65-F5344CB8AC3E}">
        <p14:creationId xmlns:p14="http://schemas.microsoft.com/office/powerpoint/2010/main" val="450266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1" descr="People in discussion">
            <a:extLst>
              <a:ext uri="{FF2B5EF4-FFF2-40B4-BE49-F238E27FC236}">
                <a16:creationId xmlns:a16="http://schemas.microsoft.com/office/drawing/2014/main" id="{CEB2F421-29B3-21DF-3C15-AB6921C73FF0}"/>
              </a:ext>
            </a:extLst>
          </p:cNvPr>
          <p:cNvPicPr>
            <a:picLocks noChangeAspect="1"/>
          </p:cNvPicPr>
          <p:nvPr/>
        </p:nvPicPr>
        <p:blipFill rotWithShape="1">
          <a:blip r:embed="rId2"/>
          <a:srcRect l="5884" r="-1" b="-1"/>
          <a:stretch/>
        </p:blipFill>
        <p:spPr>
          <a:xfrm>
            <a:off x="1" y="10"/>
            <a:ext cx="9669642" cy="68579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E66BE1-19DC-D159-1C6B-D29D72D9C0C6}"/>
              </a:ext>
            </a:extLst>
          </p:cNvPr>
          <p:cNvSpPr>
            <a:spLocks noGrp="1"/>
          </p:cNvSpPr>
          <p:nvPr>
            <p:ph type="title"/>
          </p:nvPr>
        </p:nvSpPr>
        <p:spPr>
          <a:xfrm>
            <a:off x="7260213" y="292056"/>
            <a:ext cx="3822189" cy="1899912"/>
          </a:xfrm>
        </p:spPr>
        <p:txBody>
          <a:bodyPr>
            <a:normAutofit fontScale="90000"/>
          </a:bodyPr>
          <a:lstStyle/>
          <a:p>
            <a:r>
              <a:rPr lang="en-US" sz="4000">
                <a:ea typeface="Calibri Light"/>
                <a:cs typeface="Calibri Light"/>
              </a:rPr>
              <a:t>Tips for having a successful Lessons Learned meeting</a:t>
            </a:r>
            <a:endParaRPr lang="en-US">
              <a:cs typeface="Calibri Light" panose="020F0302020204030204"/>
            </a:endParaRPr>
          </a:p>
        </p:txBody>
      </p:sp>
      <p:graphicFrame>
        <p:nvGraphicFramePr>
          <p:cNvPr id="23" name="Content Placeholder 2">
            <a:extLst>
              <a:ext uri="{FF2B5EF4-FFF2-40B4-BE49-F238E27FC236}">
                <a16:creationId xmlns:a16="http://schemas.microsoft.com/office/drawing/2014/main" id="{156FE2CF-FE59-F1FD-ED80-B296A7374D81}"/>
              </a:ext>
            </a:extLst>
          </p:cNvPr>
          <p:cNvGraphicFramePr/>
          <p:nvPr>
            <p:extLst>
              <p:ext uri="{D42A27DB-BD31-4B8C-83A1-F6EECF244321}">
                <p14:modId xmlns:p14="http://schemas.microsoft.com/office/powerpoint/2010/main" val="2944182790"/>
              </p:ext>
            </p:extLst>
          </p:nvPr>
        </p:nvGraphicFramePr>
        <p:xfrm>
          <a:off x="7124515" y="2434201"/>
          <a:ext cx="4229284" cy="3742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1721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Smiling office colleagues">
            <a:extLst>
              <a:ext uri="{FF2B5EF4-FFF2-40B4-BE49-F238E27FC236}">
                <a16:creationId xmlns:a16="http://schemas.microsoft.com/office/drawing/2014/main" id="{0D8DA5F7-B7A8-0AC7-FC5C-D8268706A7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427" b="30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8E5258-2840-BB81-9E57-FBBB7AD9FE5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300">
                <a:solidFill>
                  <a:schemeClr val="tx1">
                    <a:lumMod val="85000"/>
                    <a:lumOff val="15000"/>
                  </a:schemeClr>
                </a:solidFill>
              </a:rPr>
              <a:t>Ensure you have the right resources involved in the earliest phases of the project and that they understand the scope and their role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255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B6730A-A2FE-111B-AF69-75EEE3090B1E}"/>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r>
              <a:rPr lang="en-US" sz="2500"/>
              <a:t>The team invited on the lessons learned is critically important for an open, honest, useful conversation.  </a:t>
            </a:r>
            <a:br>
              <a:rPr lang="en-US" sz="2500"/>
            </a:br>
            <a:br>
              <a:rPr lang="en-US" sz="2500"/>
            </a:br>
            <a:r>
              <a:rPr lang="en-US" sz="1600">
                <a:solidFill>
                  <a:schemeClr val="bg1">
                    <a:lumMod val="65000"/>
                  </a:schemeClr>
                </a:solidFill>
              </a:rPr>
              <a:t>Depending on the team, sponsors or key stakeholders may make sense, while others may NOT. The initiatives are key</a:t>
            </a:r>
            <a:endParaRPr lang="en-US" sz="2500">
              <a:solidFill>
                <a:schemeClr val="bg1">
                  <a:lumMod val="65000"/>
                </a:schemeClr>
              </a:solidFill>
            </a:endParaRPr>
          </a:p>
        </p:txBody>
      </p:sp>
      <p:pic>
        <p:nvPicPr>
          <p:cNvPr id="5" name="Content Placeholder 4" descr="Business team brainstorming">
            <a:extLst>
              <a:ext uri="{FF2B5EF4-FFF2-40B4-BE49-F238E27FC236}">
                <a16:creationId xmlns:a16="http://schemas.microsoft.com/office/drawing/2014/main" id="{2D68BD76-964D-C44E-A9D4-B1471A6AF9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5068" r="5023" b="-1"/>
          <a:stretch/>
        </p:blipFill>
        <p:spPr>
          <a:xfrm>
            <a:off x="5009505" y="10"/>
            <a:ext cx="7182495" cy="6857990"/>
          </a:xfrm>
          <a:prstGeom prst="rect">
            <a:avLst/>
          </a:prstGeom>
        </p:spPr>
      </p:pic>
    </p:spTree>
    <p:extLst>
      <p:ext uri="{BB962C8B-B14F-4D97-AF65-F5344CB8AC3E}">
        <p14:creationId xmlns:p14="http://schemas.microsoft.com/office/powerpoint/2010/main" val="58504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299388-8FE8-CA49-1D38-A7C08B5EB3E8}"/>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2800"/>
              <a:t>Communication!</a:t>
            </a:r>
            <a:br>
              <a:rPr lang="en-US" sz="2800"/>
            </a:br>
            <a:r>
              <a:rPr lang="en-US" sz="2800"/>
              <a:t>Communication!</a:t>
            </a:r>
            <a:br>
              <a:rPr lang="en-US" sz="2800"/>
            </a:br>
            <a:r>
              <a:rPr lang="en-US" sz="2800"/>
              <a:t>Communication!</a:t>
            </a:r>
          </a:p>
        </p:txBody>
      </p:sp>
      <p:sp>
        <p:nvSpPr>
          <p:cNvPr id="3" name="Content Placeholder 2">
            <a:extLst>
              <a:ext uri="{FF2B5EF4-FFF2-40B4-BE49-F238E27FC236}">
                <a16:creationId xmlns:a16="http://schemas.microsoft.com/office/drawing/2014/main" id="{7CF5B45D-213A-1AE0-1232-705BE157AFD3}"/>
              </a:ext>
            </a:extLst>
          </p:cNvPr>
          <p:cNvSpPr>
            <a:spLocks noGrp="1"/>
          </p:cNvSpPr>
          <p:nvPr>
            <p:ph sz="half" idx="1"/>
          </p:nvPr>
        </p:nvSpPr>
        <p:spPr>
          <a:xfrm>
            <a:off x="836680" y="2405067"/>
            <a:ext cx="6002110" cy="3729034"/>
          </a:xfrm>
        </p:spPr>
        <p:txBody>
          <a:bodyPr vert="horz" lIns="91440" tIns="45720" rIns="91440" bIns="45720" rtlCol="0">
            <a:normAutofit/>
          </a:bodyPr>
          <a:lstStyle/>
          <a:p>
            <a:r>
              <a:rPr lang="en-US" sz="2000"/>
              <a:t>Communication is the key deliverable until there is a deliverable should be my mantra</a:t>
            </a:r>
          </a:p>
          <a:p>
            <a:r>
              <a:rPr lang="en-US" sz="2000"/>
              <a:t>Until you have the final deliverable, communication IS the deliverable. I have found that communicating the approach, progress, and goals to the wide audience rather than just waiting for the project to be complete to tell people has a hugely positive impact. Don't just communicate the deliverable, communicate the PROCESS. </a:t>
            </a:r>
          </a:p>
        </p:txBody>
      </p:sp>
      <p:pic>
        <p:nvPicPr>
          <p:cNvPr id="6" name="Content Placeholder 6" descr="DALL-E 2: Futuristic photo of a cell tower&#10;">
            <a:extLst>
              <a:ext uri="{FF2B5EF4-FFF2-40B4-BE49-F238E27FC236}">
                <a16:creationId xmlns:a16="http://schemas.microsoft.com/office/drawing/2014/main" id="{B0099F5A-0CB2-BC20-EA7E-F9DFBF3C317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501" r="15700"/>
          <a:stretch/>
        </p:blipFill>
        <p:spPr>
          <a:xfrm>
            <a:off x="7199440" y="10"/>
            <a:ext cx="4992560" cy="6857990"/>
          </a:xfrm>
          <a:prstGeom prst="rect">
            <a:avLst/>
          </a:prstGeom>
          <a:effectLst/>
        </p:spPr>
      </p:pic>
    </p:spTree>
    <p:extLst>
      <p:ext uri="{BB962C8B-B14F-4D97-AF65-F5344CB8AC3E}">
        <p14:creationId xmlns:p14="http://schemas.microsoft.com/office/powerpoint/2010/main" val="230888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F3F4-AE7E-3622-CF28-E770550D7C2A}"/>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sz="3400"/>
              <a:t>The importance of clarifying scope and expected value of the project. </a:t>
            </a:r>
          </a:p>
        </p:txBody>
      </p:sp>
      <p:cxnSp>
        <p:nvCxnSpPr>
          <p:cNvPr id="21" name="Straight Arrow Connector 2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4E51EBDF-086D-51CA-4145-9808D8F499FD}"/>
              </a:ext>
            </a:extLst>
          </p:cNvPr>
          <p:cNvSpPr>
            <a:spLocks noGrp="1"/>
          </p:cNvSpPr>
          <p:nvPr>
            <p:ph sz="half" idx="1"/>
          </p:nvPr>
        </p:nvSpPr>
        <p:spPr>
          <a:xfrm>
            <a:off x="655321" y="2575034"/>
            <a:ext cx="5120113" cy="3462228"/>
          </a:xfrm>
        </p:spPr>
        <p:txBody>
          <a:bodyPr vert="horz" lIns="91440" tIns="45720" rIns="91440" bIns="45720" rtlCol="0">
            <a:normAutofit/>
          </a:bodyPr>
          <a:lstStyle/>
          <a:p>
            <a:pPr marL="0" indent="0">
              <a:buNone/>
            </a:pPr>
            <a:r>
              <a:rPr lang="en-US" sz="1800"/>
              <a:t>The sponsor on one my projects had significantly different understanding of the outcome of the project, and it was good that we got to a common understanding early in the project. We ended up breaking the project into two pieces</a:t>
            </a:r>
          </a:p>
        </p:txBody>
      </p:sp>
      <p:pic>
        <p:nvPicPr>
          <p:cNvPr id="8" name="Content Placeholder 7" descr="Coin-operated binoculars with blue sky">
            <a:extLst>
              <a:ext uri="{FF2B5EF4-FFF2-40B4-BE49-F238E27FC236}">
                <a16:creationId xmlns:a16="http://schemas.microsoft.com/office/drawing/2014/main" id="{F4391FD9-2621-A339-3420-E4927A07AF1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48219"/>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312395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C74CC3-B2F0-B9AA-EE22-C38268B15644}"/>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2200" kern="1200">
                <a:solidFill>
                  <a:srgbClr val="FFFFFF"/>
                </a:solidFill>
                <a:latin typeface="+mj-lt"/>
                <a:ea typeface="+mj-ea"/>
                <a:cs typeface="+mj-cs"/>
              </a:rPr>
              <a:t>Early resource estimation which lead to project start/end dates are rarely accurate enough which lead to resource contentions with other projects/programs…</a:t>
            </a:r>
          </a:p>
        </p:txBody>
      </p:sp>
      <p:graphicFrame>
        <p:nvGraphicFramePr>
          <p:cNvPr id="10" name="Content Placeholder 3">
            <a:extLst>
              <a:ext uri="{FF2B5EF4-FFF2-40B4-BE49-F238E27FC236}">
                <a16:creationId xmlns:a16="http://schemas.microsoft.com/office/drawing/2014/main" id="{04C501F0-5460-C8D1-4BEC-703E5030B44E}"/>
              </a:ext>
            </a:extLst>
          </p:cNvPr>
          <p:cNvGraphicFramePr>
            <a:graphicFrameLocks noGrp="1"/>
          </p:cNvGraphicFramePr>
          <p:nvPr>
            <p:ph sz="half" idx="1"/>
            <p:extLst>
              <p:ext uri="{D42A27DB-BD31-4B8C-83A1-F6EECF244321}">
                <p14:modId xmlns:p14="http://schemas.microsoft.com/office/powerpoint/2010/main" val="120778000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4113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15</Slides>
  <Notes>1</Notes>
  <HiddenSlides>0</HiddenSlide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office theme</vt:lpstr>
      <vt:lpstr>Top Ten Lessons Learned</vt:lpstr>
      <vt:lpstr>Project Management Institute (PMI)</vt:lpstr>
      <vt:lpstr>Why Lessons Learned meetings are important...</vt:lpstr>
      <vt:lpstr>Tips for having a successful Lessons Learned meeting</vt:lpstr>
      <vt:lpstr>Ensure you have the right resources involved in the earliest phases of the project and that they understand the scope and their role</vt:lpstr>
      <vt:lpstr>The team invited on the lessons learned is critically important for an open, honest, useful conversation.    Depending on the team, sponsors or key stakeholders may make sense, while others may NOT. The initiatives are key</vt:lpstr>
      <vt:lpstr>Communication! Communication! Communication!</vt:lpstr>
      <vt:lpstr>The importance of clarifying scope and expected value of the project. </vt:lpstr>
      <vt:lpstr>Early resource estimation which lead to project start/end dates are rarely accurate enough which lead to resource contentions with other projects/programs…</vt:lpstr>
      <vt:lpstr>Listen to all of the team – important to address those quiet folks who may share a concern without a lot of confidence</vt:lpstr>
      <vt:lpstr>We didn’t do our due diligence in exploring options</vt:lpstr>
      <vt:lpstr>Time to make final decision was too long and absorbed a huge chunk of the implementation time</vt:lpstr>
      <vt:lpstr>Hold the vendor accountable</vt:lpstr>
      <vt:lpstr>Work with sponsors to adjust unrealistic timelines</vt:lpstr>
      <vt:lpstr>Did you know? </vt:lpstr>
    </vt:vector>
  </TitlesOfParts>
  <Company>Kansas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 Ten Lessons Learned</dc:title>
  <dc:creator>Ed Puckett</dc:creator>
  <cp:revision>2</cp:revision>
  <dcterms:created xsi:type="dcterms:W3CDTF">2023-02-10T14:22:15Z</dcterms:created>
  <dcterms:modified xsi:type="dcterms:W3CDTF">2023-03-31T16:55:03Z</dcterms:modified>
</cp:coreProperties>
</file>