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59" r:id="rId2"/>
    <p:sldId id="267" r:id="rId3"/>
    <p:sldId id="274" r:id="rId4"/>
    <p:sldId id="261" r:id="rId5"/>
    <p:sldId id="275" r:id="rId6"/>
    <p:sldId id="276" r:id="rId7"/>
    <p:sldId id="277" r:id="rId8"/>
    <p:sldId id="271" r:id="rId9"/>
    <p:sldId id="279" r:id="rId10"/>
    <p:sldId id="280" r:id="rId11"/>
    <p:sldId id="278"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474F"/>
    <a:srgbClr val="203560"/>
    <a:srgbClr val="214D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5008"/>
    <p:restoredTop sz="86395"/>
  </p:normalViewPr>
  <p:slideViewPr>
    <p:cSldViewPr snapToGrid="0" snapToObjects="1">
      <p:cViewPr varScale="1">
        <p:scale>
          <a:sx n="80" d="100"/>
          <a:sy n="80" d="100"/>
        </p:scale>
        <p:origin x="224" y="824"/>
      </p:cViewPr>
      <p:guideLst/>
    </p:cSldViewPr>
  </p:slideViewPr>
  <p:outlineViewPr>
    <p:cViewPr>
      <p:scale>
        <a:sx n="33" d="100"/>
        <a:sy n="33" d="100"/>
      </p:scale>
      <p:origin x="0" y="-50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D3E5D-5837-1E43-AB13-45F7E9DC6DF0}" type="datetimeFigureOut">
              <a:rPr lang="en-US" smtClean="0"/>
              <a:t>4/6/22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89FE4-379C-7F4E-86ED-07B3B2778DC6}" type="slidenum">
              <a:rPr lang="en-US" smtClean="0"/>
              <a:t>‹#›</a:t>
            </a:fld>
            <a:endParaRPr lang="en-US"/>
          </a:p>
        </p:txBody>
      </p:sp>
    </p:spTree>
    <p:extLst>
      <p:ext uri="{BB962C8B-B14F-4D97-AF65-F5344CB8AC3E}">
        <p14:creationId xmlns:p14="http://schemas.microsoft.com/office/powerpoint/2010/main" val="157123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89FE4-379C-7F4E-86ED-07B3B2778DC6}" type="slidenum">
              <a:rPr lang="en-US" smtClean="0"/>
              <a:t>1</a:t>
            </a:fld>
            <a:endParaRPr lang="en-US"/>
          </a:p>
        </p:txBody>
      </p:sp>
    </p:spTree>
    <p:extLst>
      <p:ext uri="{BB962C8B-B14F-4D97-AF65-F5344CB8AC3E}">
        <p14:creationId xmlns:p14="http://schemas.microsoft.com/office/powerpoint/2010/main" val="3520156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89FE4-379C-7F4E-86ED-07B3B2778DC6}" type="slidenum">
              <a:rPr lang="en-US" smtClean="0"/>
              <a:t>10</a:t>
            </a:fld>
            <a:endParaRPr lang="en-US"/>
          </a:p>
        </p:txBody>
      </p:sp>
    </p:spTree>
    <p:extLst>
      <p:ext uri="{BB962C8B-B14F-4D97-AF65-F5344CB8AC3E}">
        <p14:creationId xmlns:p14="http://schemas.microsoft.com/office/powerpoint/2010/main" val="2579226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89FE4-379C-7F4E-86ED-07B3B2778DC6}" type="slidenum">
              <a:rPr lang="en-US" smtClean="0"/>
              <a:t>11</a:t>
            </a:fld>
            <a:endParaRPr lang="en-US"/>
          </a:p>
        </p:txBody>
      </p:sp>
    </p:spTree>
    <p:extLst>
      <p:ext uri="{BB962C8B-B14F-4D97-AF65-F5344CB8AC3E}">
        <p14:creationId xmlns:p14="http://schemas.microsoft.com/office/powerpoint/2010/main" val="333236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89FE4-379C-7F4E-86ED-07B3B2778DC6}" type="slidenum">
              <a:rPr lang="en-US" smtClean="0"/>
              <a:t>12</a:t>
            </a:fld>
            <a:endParaRPr lang="en-US"/>
          </a:p>
        </p:txBody>
      </p:sp>
    </p:spTree>
    <p:extLst>
      <p:ext uri="{BB962C8B-B14F-4D97-AF65-F5344CB8AC3E}">
        <p14:creationId xmlns:p14="http://schemas.microsoft.com/office/powerpoint/2010/main" val="933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89FE4-379C-7F4E-86ED-07B3B2778DC6}" type="slidenum">
              <a:rPr lang="en-US" smtClean="0"/>
              <a:t>2</a:t>
            </a:fld>
            <a:endParaRPr lang="en-US"/>
          </a:p>
        </p:txBody>
      </p:sp>
    </p:spTree>
    <p:extLst>
      <p:ext uri="{BB962C8B-B14F-4D97-AF65-F5344CB8AC3E}">
        <p14:creationId xmlns:p14="http://schemas.microsoft.com/office/powerpoint/2010/main" val="420313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89FE4-379C-7F4E-86ED-07B3B2778DC6}" type="slidenum">
              <a:rPr lang="en-US" smtClean="0"/>
              <a:t>3</a:t>
            </a:fld>
            <a:endParaRPr lang="en-US"/>
          </a:p>
        </p:txBody>
      </p:sp>
    </p:spTree>
    <p:extLst>
      <p:ext uri="{BB962C8B-B14F-4D97-AF65-F5344CB8AC3E}">
        <p14:creationId xmlns:p14="http://schemas.microsoft.com/office/powerpoint/2010/main" val="428057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89FE4-379C-7F4E-86ED-07B3B2778DC6}" type="slidenum">
              <a:rPr lang="en-US" smtClean="0"/>
              <a:t>4</a:t>
            </a:fld>
            <a:endParaRPr lang="en-US"/>
          </a:p>
        </p:txBody>
      </p:sp>
    </p:spTree>
    <p:extLst>
      <p:ext uri="{BB962C8B-B14F-4D97-AF65-F5344CB8AC3E}">
        <p14:creationId xmlns:p14="http://schemas.microsoft.com/office/powerpoint/2010/main" val="422763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89FE4-379C-7F4E-86ED-07B3B2778DC6}" type="slidenum">
              <a:rPr lang="en-US" smtClean="0"/>
              <a:t>5</a:t>
            </a:fld>
            <a:endParaRPr lang="en-US"/>
          </a:p>
        </p:txBody>
      </p:sp>
    </p:spTree>
    <p:extLst>
      <p:ext uri="{BB962C8B-B14F-4D97-AF65-F5344CB8AC3E}">
        <p14:creationId xmlns:p14="http://schemas.microsoft.com/office/powerpoint/2010/main" val="3092762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89FE4-379C-7F4E-86ED-07B3B2778DC6}" type="slidenum">
              <a:rPr lang="en-US" smtClean="0"/>
              <a:t>6</a:t>
            </a:fld>
            <a:endParaRPr lang="en-US"/>
          </a:p>
        </p:txBody>
      </p:sp>
    </p:spTree>
    <p:extLst>
      <p:ext uri="{BB962C8B-B14F-4D97-AF65-F5344CB8AC3E}">
        <p14:creationId xmlns:p14="http://schemas.microsoft.com/office/powerpoint/2010/main" val="333794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89FE4-379C-7F4E-86ED-07B3B2778DC6}" type="slidenum">
              <a:rPr lang="en-US" smtClean="0"/>
              <a:t>7</a:t>
            </a:fld>
            <a:endParaRPr lang="en-US"/>
          </a:p>
        </p:txBody>
      </p:sp>
    </p:spTree>
    <p:extLst>
      <p:ext uri="{BB962C8B-B14F-4D97-AF65-F5344CB8AC3E}">
        <p14:creationId xmlns:p14="http://schemas.microsoft.com/office/powerpoint/2010/main" val="165338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89FE4-379C-7F4E-86ED-07B3B2778DC6}" type="slidenum">
              <a:rPr lang="en-US" smtClean="0"/>
              <a:t>8</a:t>
            </a:fld>
            <a:endParaRPr lang="en-US"/>
          </a:p>
        </p:txBody>
      </p:sp>
    </p:spTree>
    <p:extLst>
      <p:ext uri="{BB962C8B-B14F-4D97-AF65-F5344CB8AC3E}">
        <p14:creationId xmlns:p14="http://schemas.microsoft.com/office/powerpoint/2010/main" val="153521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89FE4-379C-7F4E-86ED-07B3B2778DC6}" type="slidenum">
              <a:rPr lang="en-US" smtClean="0"/>
              <a:t>9</a:t>
            </a:fld>
            <a:endParaRPr lang="en-US"/>
          </a:p>
        </p:txBody>
      </p:sp>
    </p:spTree>
    <p:extLst>
      <p:ext uri="{BB962C8B-B14F-4D97-AF65-F5344CB8AC3E}">
        <p14:creationId xmlns:p14="http://schemas.microsoft.com/office/powerpoint/2010/main" val="1129293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5C7942-E72D-184D-88CD-2193408225FD}"/>
              </a:ext>
            </a:extLst>
          </p:cNvPr>
          <p:cNvSpPr>
            <a:spLocks noGrp="1"/>
          </p:cNvSpPr>
          <p:nvPr>
            <p:ph type="subTitle" idx="1" hasCustomPrompt="1"/>
          </p:nvPr>
        </p:nvSpPr>
        <p:spPr>
          <a:xfrm>
            <a:off x="1524000" y="3602038"/>
            <a:ext cx="9144000" cy="1655762"/>
          </a:xfrm>
        </p:spPr>
        <p:txBody>
          <a:bodyPr/>
          <a:lstStyle>
            <a:lvl1pPr marL="0" indent="0" algn="ctr">
              <a:buNone/>
              <a:defRPr sz="2400">
                <a:solidFill>
                  <a:srgbClr val="2035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bg1"/>
                </a:solidFill>
              </a:rPr>
              <a:t>Subtitle</a:t>
            </a:r>
          </a:p>
        </p:txBody>
      </p:sp>
      <p:sp>
        <p:nvSpPr>
          <p:cNvPr id="7" name="Title 6">
            <a:extLst>
              <a:ext uri="{FF2B5EF4-FFF2-40B4-BE49-F238E27FC236}">
                <a16:creationId xmlns:a16="http://schemas.microsoft.com/office/drawing/2014/main" id="{ED3E9827-6F5E-934C-BC76-F1AD386010F7}"/>
              </a:ext>
            </a:extLst>
          </p:cNvPr>
          <p:cNvSpPr>
            <a:spLocks noGrp="1"/>
          </p:cNvSpPr>
          <p:nvPr>
            <p:ph type="title" hasCustomPrompt="1"/>
          </p:nvPr>
        </p:nvSpPr>
        <p:spPr>
          <a:xfrm>
            <a:off x="838200" y="1836309"/>
            <a:ext cx="10515600" cy="1325563"/>
          </a:xfrm>
        </p:spPr>
        <p:txBody>
          <a:bodyPr>
            <a:normAutofit/>
          </a:bodyPr>
          <a:lstStyle>
            <a:lvl1pPr algn="ctr">
              <a:defRPr sz="6000">
                <a:solidFill>
                  <a:srgbClr val="203560"/>
                </a:solidFill>
              </a:defRPr>
            </a:lvl1pPr>
          </a:lstStyle>
          <a:p>
            <a:r>
              <a:rPr lang="en-US" dirty="0">
                <a:solidFill>
                  <a:schemeClr val="bg1"/>
                </a:solidFill>
              </a:rPr>
              <a:t>Title</a:t>
            </a:r>
            <a:endParaRPr lang="en-US" dirty="0"/>
          </a:p>
        </p:txBody>
      </p:sp>
      <p:pic>
        <p:nvPicPr>
          <p:cNvPr id="10" name="Picture 9" descr="Yale University logo">
            <a:extLst>
              <a:ext uri="{FF2B5EF4-FFF2-40B4-BE49-F238E27FC236}">
                <a16:creationId xmlns:a16="http://schemas.microsoft.com/office/drawing/2014/main" id="{8DFC99E7-6966-5B4A-967F-CC882CAF9E4A}"/>
              </a:ext>
            </a:extLst>
          </p:cNvPr>
          <p:cNvPicPr>
            <a:picLocks noChangeAspect="1"/>
          </p:cNvPicPr>
          <p:nvPr userDrawn="1"/>
        </p:nvPicPr>
        <p:blipFill>
          <a:blip r:embed="rId2"/>
          <a:stretch>
            <a:fillRect/>
          </a:stretch>
        </p:blipFill>
        <p:spPr>
          <a:xfrm>
            <a:off x="498389" y="5517292"/>
            <a:ext cx="1149178" cy="1149178"/>
          </a:xfrm>
          <a:prstGeom prst="rect">
            <a:avLst/>
          </a:prstGeom>
        </p:spPr>
      </p:pic>
      <p:pic>
        <p:nvPicPr>
          <p:cNvPr id="5" name="Picture 4">
            <a:extLst>
              <a:ext uri="{FF2B5EF4-FFF2-40B4-BE49-F238E27FC236}">
                <a16:creationId xmlns:a16="http://schemas.microsoft.com/office/drawing/2014/main" id="{27811A12-04C9-7F40-A933-3AA58974247E}"/>
              </a:ext>
            </a:extLst>
          </p:cNvPr>
          <p:cNvPicPr>
            <a:picLocks noChangeAspect="1"/>
          </p:cNvPicPr>
          <p:nvPr userDrawn="1"/>
        </p:nvPicPr>
        <p:blipFill>
          <a:blip r:embed="rId3"/>
          <a:stretch>
            <a:fillRect/>
          </a:stretch>
        </p:blipFill>
        <p:spPr>
          <a:xfrm>
            <a:off x="584860" y="5560527"/>
            <a:ext cx="1062707" cy="1062707"/>
          </a:xfrm>
          <a:prstGeom prst="rect">
            <a:avLst/>
          </a:prstGeom>
        </p:spPr>
      </p:pic>
    </p:spTree>
    <p:extLst>
      <p:ext uri="{BB962C8B-B14F-4D97-AF65-F5344CB8AC3E}">
        <p14:creationId xmlns:p14="http://schemas.microsoft.com/office/powerpoint/2010/main" val="309442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8D7F-C2E2-DC49-8962-8544BF2E8510}"/>
              </a:ext>
            </a:extLst>
          </p:cNvPr>
          <p:cNvSpPr>
            <a:spLocks noGrp="1"/>
          </p:cNvSpPr>
          <p:nvPr>
            <p:ph type="title"/>
            <p:custDataLst>
              <p:tags r:id="rId1"/>
            </p:custDataLst>
          </p:nvPr>
        </p:nvSpPr>
        <p:spPr/>
        <p:txBody>
          <a:bodyPr/>
          <a:lstStyle>
            <a:lvl1pPr>
              <a:defRPr>
                <a:solidFill>
                  <a:srgbClr val="2035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81EC8F8-5241-F749-BD54-DEA7AD04A88C}"/>
              </a:ext>
            </a:extLst>
          </p:cNvPr>
          <p:cNvSpPr>
            <a:spLocks noGrp="1"/>
          </p:cNvSpPr>
          <p:nvPr>
            <p:ph idx="1"/>
            <p:custDataLst>
              <p:tags r:id="rId2"/>
            </p:custDataLst>
          </p:nvPr>
        </p:nvSpPr>
        <p:spPr/>
        <p:txBody>
          <a:bodyPr/>
          <a:lstStyle>
            <a:lvl1pPr>
              <a:defRPr>
                <a:solidFill>
                  <a:srgbClr val="203560"/>
                </a:solidFill>
              </a:defRPr>
            </a:lvl1pPr>
            <a:lvl2pPr>
              <a:defRPr>
                <a:solidFill>
                  <a:srgbClr val="203560"/>
                </a:solidFill>
              </a:defRPr>
            </a:lvl2pPr>
            <a:lvl3pPr>
              <a:defRPr>
                <a:solidFill>
                  <a:srgbClr val="203560"/>
                </a:solidFill>
              </a:defRPr>
            </a:lvl3pPr>
            <a:lvl4pPr>
              <a:defRPr>
                <a:solidFill>
                  <a:srgbClr val="203560"/>
                </a:solidFill>
              </a:defRPr>
            </a:lvl4pPr>
            <a:lvl5pPr>
              <a:defRPr>
                <a:solidFill>
                  <a:srgbClr val="2035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EBF0CC-D926-A144-9C39-81362706AF04}"/>
              </a:ext>
            </a:extLst>
          </p:cNvPr>
          <p:cNvSpPr>
            <a:spLocks noGrp="1"/>
          </p:cNvSpPr>
          <p:nvPr>
            <p:ph type="dt" sz="half" idx="10"/>
            <p:custDataLst>
              <p:tags r:id="rId3"/>
            </p:custDataLst>
          </p:nvPr>
        </p:nvSpPr>
        <p:spPr/>
        <p:txBody>
          <a:bodyPr/>
          <a:lstStyle>
            <a:lvl1pPr>
              <a:defRPr>
                <a:solidFill>
                  <a:srgbClr val="203560"/>
                </a:solidFill>
              </a:defRPr>
            </a:lvl1pPr>
          </a:lstStyle>
          <a:p>
            <a:fld id="{996DB068-2011-934D-B088-F26896076541}" type="datetime1">
              <a:rPr lang="en-US" smtClean="0"/>
              <a:pPr/>
              <a:t>4/6/22</a:t>
            </a:fld>
            <a:endParaRPr lang="en-US"/>
          </a:p>
        </p:txBody>
      </p:sp>
      <p:sp>
        <p:nvSpPr>
          <p:cNvPr id="5" name="Footer Placeholder 4">
            <a:extLst>
              <a:ext uri="{FF2B5EF4-FFF2-40B4-BE49-F238E27FC236}">
                <a16:creationId xmlns:a16="http://schemas.microsoft.com/office/drawing/2014/main" id="{B5A6B224-180E-6541-B47B-209E6A34D035}"/>
              </a:ext>
            </a:extLst>
          </p:cNvPr>
          <p:cNvSpPr>
            <a:spLocks noGrp="1"/>
          </p:cNvSpPr>
          <p:nvPr>
            <p:ph type="ftr" sz="quarter" idx="11"/>
            <p:custDataLst>
              <p:tags r:id="rId4"/>
            </p:custDataLst>
          </p:nvPr>
        </p:nvSpPr>
        <p:spPr/>
        <p:txBody>
          <a:bodyPr/>
          <a:lstStyle>
            <a:lvl1pPr>
              <a:defRPr>
                <a:solidFill>
                  <a:srgbClr val="203560"/>
                </a:solidFill>
              </a:defRPr>
            </a:lvl1pPr>
          </a:lstStyle>
          <a:p>
            <a:endParaRPr lang="en-US"/>
          </a:p>
        </p:txBody>
      </p:sp>
      <p:sp>
        <p:nvSpPr>
          <p:cNvPr id="6" name="Slide Number Placeholder 5">
            <a:extLst>
              <a:ext uri="{FF2B5EF4-FFF2-40B4-BE49-F238E27FC236}">
                <a16:creationId xmlns:a16="http://schemas.microsoft.com/office/drawing/2014/main" id="{CD637688-568D-9E42-A97B-AA808B4DE8CD}"/>
              </a:ext>
            </a:extLst>
          </p:cNvPr>
          <p:cNvSpPr>
            <a:spLocks noGrp="1"/>
          </p:cNvSpPr>
          <p:nvPr>
            <p:ph type="sldNum" sz="quarter" idx="12"/>
            <p:custDataLst>
              <p:tags r:id="rId5"/>
            </p:custDataLst>
          </p:nvPr>
        </p:nvSpPr>
        <p:spPr/>
        <p:txBody>
          <a:bodyPr/>
          <a:lstStyle>
            <a:lvl1pPr>
              <a:defRPr>
                <a:solidFill>
                  <a:srgbClr val="203560"/>
                </a:solidFill>
              </a:defRPr>
            </a:lvl1pPr>
          </a:lstStyle>
          <a:p>
            <a:fld id="{645BFEA2-ABA1-354D-8D58-CCC347097DF6}" type="slidenum">
              <a:rPr lang="en-US" smtClean="0"/>
              <a:pPr/>
              <a:t>‹#›</a:t>
            </a:fld>
            <a:endParaRPr lang="en-US"/>
          </a:p>
        </p:txBody>
      </p:sp>
    </p:spTree>
    <p:extLst>
      <p:ext uri="{BB962C8B-B14F-4D97-AF65-F5344CB8AC3E}">
        <p14:creationId xmlns:p14="http://schemas.microsoft.com/office/powerpoint/2010/main" val="269944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41FE-B22F-BB40-B856-8302DF1085EE}"/>
              </a:ext>
            </a:extLst>
          </p:cNvPr>
          <p:cNvSpPr>
            <a:spLocks noGrp="1"/>
          </p:cNvSpPr>
          <p:nvPr>
            <p:ph type="title"/>
          </p:nvPr>
        </p:nvSpPr>
        <p:spPr>
          <a:xfrm>
            <a:off x="831850" y="1709738"/>
            <a:ext cx="10515600" cy="2852737"/>
          </a:xfrm>
        </p:spPr>
        <p:txBody>
          <a:bodyPr anchor="b"/>
          <a:lstStyle>
            <a:lvl1pPr>
              <a:defRPr sz="6000">
                <a:solidFill>
                  <a:srgbClr val="20356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B55642-793E-B94A-A114-F4263CEEF6F2}"/>
              </a:ext>
            </a:extLst>
          </p:cNvPr>
          <p:cNvSpPr>
            <a:spLocks noGrp="1"/>
          </p:cNvSpPr>
          <p:nvPr>
            <p:ph type="body" idx="1"/>
          </p:nvPr>
        </p:nvSpPr>
        <p:spPr>
          <a:xfrm>
            <a:off x="831850" y="4589463"/>
            <a:ext cx="10515600" cy="1500187"/>
          </a:xfrm>
        </p:spPr>
        <p:txBody>
          <a:bodyPr/>
          <a:lstStyle>
            <a:lvl1pPr marL="0" indent="0">
              <a:buNone/>
              <a:defRPr sz="2400">
                <a:solidFill>
                  <a:srgbClr val="2035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42469D-7FC5-E34B-8B7D-D4D173DF2C09}"/>
              </a:ext>
            </a:extLst>
          </p:cNvPr>
          <p:cNvSpPr>
            <a:spLocks noGrp="1"/>
          </p:cNvSpPr>
          <p:nvPr>
            <p:ph type="dt" sz="half" idx="10"/>
          </p:nvPr>
        </p:nvSpPr>
        <p:spPr/>
        <p:txBody>
          <a:bodyPr/>
          <a:lstStyle>
            <a:lvl1pPr>
              <a:defRPr>
                <a:solidFill>
                  <a:srgbClr val="203560"/>
                </a:solidFill>
              </a:defRPr>
            </a:lvl1pPr>
          </a:lstStyle>
          <a:p>
            <a:fld id="{B488B14F-FF6A-684F-A927-6749C1D00819}" type="datetime1">
              <a:rPr lang="en-US" smtClean="0"/>
              <a:pPr/>
              <a:t>4/6/22</a:t>
            </a:fld>
            <a:endParaRPr lang="en-US"/>
          </a:p>
        </p:txBody>
      </p:sp>
      <p:sp>
        <p:nvSpPr>
          <p:cNvPr id="5" name="Footer Placeholder 4">
            <a:extLst>
              <a:ext uri="{FF2B5EF4-FFF2-40B4-BE49-F238E27FC236}">
                <a16:creationId xmlns:a16="http://schemas.microsoft.com/office/drawing/2014/main" id="{763E9D71-EABF-0A48-8C16-08822DCA78B4}"/>
              </a:ext>
            </a:extLst>
          </p:cNvPr>
          <p:cNvSpPr>
            <a:spLocks noGrp="1"/>
          </p:cNvSpPr>
          <p:nvPr>
            <p:ph type="ftr" sz="quarter" idx="11"/>
          </p:nvPr>
        </p:nvSpPr>
        <p:spPr/>
        <p:txBody>
          <a:bodyPr/>
          <a:lstStyle>
            <a:lvl1pPr>
              <a:defRPr>
                <a:solidFill>
                  <a:srgbClr val="203560"/>
                </a:solidFill>
              </a:defRPr>
            </a:lvl1pPr>
          </a:lstStyle>
          <a:p>
            <a:endParaRPr lang="en-US"/>
          </a:p>
        </p:txBody>
      </p:sp>
      <p:sp>
        <p:nvSpPr>
          <p:cNvPr id="6" name="Slide Number Placeholder 5">
            <a:extLst>
              <a:ext uri="{FF2B5EF4-FFF2-40B4-BE49-F238E27FC236}">
                <a16:creationId xmlns:a16="http://schemas.microsoft.com/office/drawing/2014/main" id="{7846FDAE-A979-EC4C-A0A3-5F3DFC6CB429}"/>
              </a:ext>
            </a:extLst>
          </p:cNvPr>
          <p:cNvSpPr>
            <a:spLocks noGrp="1"/>
          </p:cNvSpPr>
          <p:nvPr>
            <p:ph type="sldNum" sz="quarter" idx="12"/>
          </p:nvPr>
        </p:nvSpPr>
        <p:spPr/>
        <p:txBody>
          <a:bodyPr/>
          <a:lstStyle>
            <a:lvl1pPr>
              <a:defRPr>
                <a:solidFill>
                  <a:srgbClr val="203560"/>
                </a:solidFill>
              </a:defRPr>
            </a:lvl1pPr>
          </a:lstStyle>
          <a:p>
            <a:fld id="{645BFEA2-ABA1-354D-8D58-CCC347097DF6}" type="slidenum">
              <a:rPr lang="en-US" smtClean="0"/>
              <a:pPr/>
              <a:t>‹#›</a:t>
            </a:fld>
            <a:endParaRPr lang="en-US"/>
          </a:p>
        </p:txBody>
      </p:sp>
    </p:spTree>
    <p:extLst>
      <p:ext uri="{BB962C8B-B14F-4D97-AF65-F5344CB8AC3E}">
        <p14:creationId xmlns:p14="http://schemas.microsoft.com/office/powerpoint/2010/main" val="10247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70B7D-3DF9-9042-9A14-C64E106A005C}"/>
              </a:ext>
            </a:extLst>
          </p:cNvPr>
          <p:cNvSpPr>
            <a:spLocks noGrp="1"/>
          </p:cNvSpPr>
          <p:nvPr>
            <p:ph type="title"/>
            <p:custDataLst>
              <p:tags r:id="rId1"/>
            </p:custDataLst>
          </p:nvPr>
        </p:nvSpPr>
        <p:spPr/>
        <p:txBody>
          <a:bodyPr/>
          <a:lstStyle>
            <a:lvl1pPr>
              <a:defRPr>
                <a:solidFill>
                  <a:srgbClr val="2035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3ABA95F-13B8-BE47-B0C7-1743E3C00624}"/>
              </a:ext>
            </a:extLst>
          </p:cNvPr>
          <p:cNvSpPr>
            <a:spLocks noGrp="1"/>
          </p:cNvSpPr>
          <p:nvPr>
            <p:ph sz="half" idx="1"/>
            <p:custDataLst>
              <p:tags r:id="rId2"/>
            </p:custDataLst>
          </p:nvPr>
        </p:nvSpPr>
        <p:spPr>
          <a:xfrm>
            <a:off x="838200" y="1825625"/>
            <a:ext cx="5181600" cy="4351338"/>
          </a:xfrm>
        </p:spPr>
        <p:txBody>
          <a:bodyPr/>
          <a:lstStyle>
            <a:lvl1pPr>
              <a:defRPr>
                <a:solidFill>
                  <a:srgbClr val="203560"/>
                </a:solidFill>
              </a:defRPr>
            </a:lvl1pPr>
            <a:lvl2pPr>
              <a:defRPr>
                <a:solidFill>
                  <a:srgbClr val="203560"/>
                </a:solidFill>
              </a:defRPr>
            </a:lvl2pPr>
            <a:lvl3pPr>
              <a:defRPr>
                <a:solidFill>
                  <a:srgbClr val="203560"/>
                </a:solidFill>
              </a:defRPr>
            </a:lvl3pPr>
            <a:lvl4pPr>
              <a:defRPr>
                <a:solidFill>
                  <a:srgbClr val="203560"/>
                </a:solidFill>
              </a:defRPr>
            </a:lvl4pPr>
            <a:lvl5pPr>
              <a:defRPr>
                <a:solidFill>
                  <a:srgbClr val="2035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C58E7F6-5D8A-1745-9CC2-2715C18C6EBD}"/>
              </a:ext>
            </a:extLst>
          </p:cNvPr>
          <p:cNvSpPr>
            <a:spLocks noGrp="1"/>
          </p:cNvSpPr>
          <p:nvPr>
            <p:ph sz="half" idx="2"/>
            <p:custDataLst>
              <p:tags r:id="rId3"/>
            </p:custDataLst>
          </p:nvPr>
        </p:nvSpPr>
        <p:spPr>
          <a:xfrm>
            <a:off x="6172200" y="1825625"/>
            <a:ext cx="5181600" cy="4351338"/>
          </a:xfrm>
        </p:spPr>
        <p:txBody>
          <a:bodyPr/>
          <a:lstStyle>
            <a:lvl1pPr>
              <a:defRPr>
                <a:solidFill>
                  <a:srgbClr val="203560"/>
                </a:solidFill>
              </a:defRPr>
            </a:lvl1pPr>
            <a:lvl2pPr>
              <a:defRPr>
                <a:solidFill>
                  <a:srgbClr val="203560"/>
                </a:solidFill>
              </a:defRPr>
            </a:lvl2pPr>
            <a:lvl3pPr>
              <a:defRPr>
                <a:solidFill>
                  <a:srgbClr val="203560"/>
                </a:solidFill>
              </a:defRPr>
            </a:lvl3pPr>
            <a:lvl4pPr>
              <a:defRPr>
                <a:solidFill>
                  <a:srgbClr val="203560"/>
                </a:solidFill>
              </a:defRPr>
            </a:lvl4pPr>
            <a:lvl5pPr>
              <a:defRPr>
                <a:solidFill>
                  <a:srgbClr val="2035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00B06-B927-F247-B6A0-D37422BD6527}"/>
              </a:ext>
            </a:extLst>
          </p:cNvPr>
          <p:cNvSpPr>
            <a:spLocks noGrp="1"/>
          </p:cNvSpPr>
          <p:nvPr>
            <p:ph type="dt" sz="half" idx="10"/>
            <p:custDataLst>
              <p:tags r:id="rId4"/>
            </p:custDataLst>
          </p:nvPr>
        </p:nvSpPr>
        <p:spPr/>
        <p:txBody>
          <a:bodyPr/>
          <a:lstStyle>
            <a:lvl1pPr>
              <a:defRPr>
                <a:solidFill>
                  <a:srgbClr val="203560"/>
                </a:solidFill>
              </a:defRPr>
            </a:lvl1pPr>
          </a:lstStyle>
          <a:p>
            <a:fld id="{96D3A471-0078-8E4E-A478-EF260AB3F153}" type="datetime1">
              <a:rPr lang="en-US" smtClean="0"/>
              <a:pPr/>
              <a:t>4/6/22</a:t>
            </a:fld>
            <a:endParaRPr lang="en-US"/>
          </a:p>
        </p:txBody>
      </p:sp>
      <p:sp>
        <p:nvSpPr>
          <p:cNvPr id="6" name="Footer Placeholder 5">
            <a:extLst>
              <a:ext uri="{FF2B5EF4-FFF2-40B4-BE49-F238E27FC236}">
                <a16:creationId xmlns:a16="http://schemas.microsoft.com/office/drawing/2014/main" id="{E483F642-F2F9-7046-961F-2D55DF49E956}"/>
              </a:ext>
            </a:extLst>
          </p:cNvPr>
          <p:cNvSpPr>
            <a:spLocks noGrp="1"/>
          </p:cNvSpPr>
          <p:nvPr>
            <p:ph type="ftr" sz="quarter" idx="11"/>
            <p:custDataLst>
              <p:tags r:id="rId5"/>
            </p:custDataLst>
          </p:nvPr>
        </p:nvSpPr>
        <p:spPr/>
        <p:txBody>
          <a:bodyPr/>
          <a:lstStyle>
            <a:lvl1pPr>
              <a:defRPr>
                <a:solidFill>
                  <a:srgbClr val="203560"/>
                </a:solidFill>
              </a:defRPr>
            </a:lvl1pPr>
          </a:lstStyle>
          <a:p>
            <a:endParaRPr lang="en-US"/>
          </a:p>
        </p:txBody>
      </p:sp>
      <p:sp>
        <p:nvSpPr>
          <p:cNvPr id="7" name="Slide Number Placeholder 6">
            <a:extLst>
              <a:ext uri="{FF2B5EF4-FFF2-40B4-BE49-F238E27FC236}">
                <a16:creationId xmlns:a16="http://schemas.microsoft.com/office/drawing/2014/main" id="{53702B3F-C283-744B-8657-6678FC7E1A4B}"/>
              </a:ext>
            </a:extLst>
          </p:cNvPr>
          <p:cNvSpPr>
            <a:spLocks noGrp="1"/>
          </p:cNvSpPr>
          <p:nvPr>
            <p:ph type="sldNum" sz="quarter" idx="12"/>
            <p:custDataLst>
              <p:tags r:id="rId6"/>
            </p:custDataLst>
          </p:nvPr>
        </p:nvSpPr>
        <p:spPr/>
        <p:txBody>
          <a:bodyPr/>
          <a:lstStyle>
            <a:lvl1pPr>
              <a:defRPr>
                <a:solidFill>
                  <a:srgbClr val="203560"/>
                </a:solidFill>
              </a:defRPr>
            </a:lvl1pPr>
          </a:lstStyle>
          <a:p>
            <a:fld id="{645BFEA2-ABA1-354D-8D58-CCC347097DF6}" type="slidenum">
              <a:rPr lang="en-US" smtClean="0"/>
              <a:pPr/>
              <a:t>‹#›</a:t>
            </a:fld>
            <a:endParaRPr lang="en-US"/>
          </a:p>
        </p:txBody>
      </p:sp>
    </p:spTree>
    <p:extLst>
      <p:ext uri="{BB962C8B-B14F-4D97-AF65-F5344CB8AC3E}">
        <p14:creationId xmlns:p14="http://schemas.microsoft.com/office/powerpoint/2010/main" val="323346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E7A2-0DE0-0247-82C9-4FD1DAFFF064}"/>
              </a:ext>
            </a:extLst>
          </p:cNvPr>
          <p:cNvSpPr>
            <a:spLocks noGrp="1"/>
          </p:cNvSpPr>
          <p:nvPr>
            <p:ph type="title"/>
          </p:nvPr>
        </p:nvSpPr>
        <p:spPr>
          <a:xfrm>
            <a:off x="839788" y="365125"/>
            <a:ext cx="10515600" cy="1325563"/>
          </a:xfrm>
        </p:spPr>
        <p:txBody>
          <a:bodyPr/>
          <a:lstStyle>
            <a:lvl1pPr>
              <a:defRPr>
                <a:solidFill>
                  <a:srgbClr val="203560"/>
                </a:solidFill>
              </a:defRPr>
            </a:lvl1pPr>
          </a:lstStyle>
          <a:p>
            <a:r>
              <a:rPr lang="en-US"/>
              <a:t>Click to edit Master title style</a:t>
            </a:r>
          </a:p>
        </p:txBody>
      </p:sp>
      <p:sp>
        <p:nvSpPr>
          <p:cNvPr id="3" name="Text Placeholder 2">
            <a:extLst>
              <a:ext uri="{FF2B5EF4-FFF2-40B4-BE49-F238E27FC236}">
                <a16:creationId xmlns:a16="http://schemas.microsoft.com/office/drawing/2014/main" id="{7934A50D-5969-0948-AFA5-626B0FF36B85}"/>
              </a:ext>
            </a:extLst>
          </p:cNvPr>
          <p:cNvSpPr>
            <a:spLocks noGrp="1"/>
          </p:cNvSpPr>
          <p:nvPr>
            <p:ph type="body" idx="1"/>
          </p:nvPr>
        </p:nvSpPr>
        <p:spPr>
          <a:xfrm>
            <a:off x="839788" y="1681163"/>
            <a:ext cx="5157787" cy="823912"/>
          </a:xfrm>
        </p:spPr>
        <p:txBody>
          <a:bodyPr anchor="b"/>
          <a:lstStyle>
            <a:lvl1pPr marL="0" indent="0">
              <a:buNone/>
              <a:defRPr sz="2400" b="1">
                <a:solidFill>
                  <a:srgbClr val="2035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0F194-ACDF-6643-A338-9D29CD88247E}"/>
              </a:ext>
            </a:extLst>
          </p:cNvPr>
          <p:cNvSpPr>
            <a:spLocks noGrp="1"/>
          </p:cNvSpPr>
          <p:nvPr>
            <p:ph sz="half" idx="2"/>
          </p:nvPr>
        </p:nvSpPr>
        <p:spPr>
          <a:xfrm>
            <a:off x="839788" y="2505075"/>
            <a:ext cx="5157787" cy="3684588"/>
          </a:xfrm>
        </p:spPr>
        <p:txBody>
          <a:bodyPr/>
          <a:lstStyle>
            <a:lvl1pPr>
              <a:defRPr>
                <a:solidFill>
                  <a:srgbClr val="203560"/>
                </a:solidFill>
              </a:defRPr>
            </a:lvl1pPr>
            <a:lvl2pPr>
              <a:defRPr>
                <a:solidFill>
                  <a:srgbClr val="203560"/>
                </a:solidFill>
              </a:defRPr>
            </a:lvl2pPr>
            <a:lvl3pPr>
              <a:defRPr>
                <a:solidFill>
                  <a:srgbClr val="203560"/>
                </a:solidFill>
              </a:defRPr>
            </a:lvl3pPr>
            <a:lvl4pPr>
              <a:defRPr>
                <a:solidFill>
                  <a:srgbClr val="203560"/>
                </a:solidFill>
              </a:defRPr>
            </a:lvl4pPr>
            <a:lvl5pPr>
              <a:defRPr>
                <a:solidFill>
                  <a:srgbClr val="2035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66CFCB-6064-C74E-8194-6E4289668890}"/>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2035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84C775-2C52-D542-BC13-D0D34AE6749B}"/>
              </a:ext>
            </a:extLst>
          </p:cNvPr>
          <p:cNvSpPr>
            <a:spLocks noGrp="1"/>
          </p:cNvSpPr>
          <p:nvPr>
            <p:ph sz="quarter" idx="4"/>
          </p:nvPr>
        </p:nvSpPr>
        <p:spPr>
          <a:xfrm>
            <a:off x="6172200" y="2505075"/>
            <a:ext cx="5183188" cy="3684588"/>
          </a:xfrm>
        </p:spPr>
        <p:txBody>
          <a:bodyPr/>
          <a:lstStyle>
            <a:lvl1pPr>
              <a:defRPr>
                <a:solidFill>
                  <a:srgbClr val="203560"/>
                </a:solidFill>
              </a:defRPr>
            </a:lvl1pPr>
            <a:lvl2pPr>
              <a:defRPr>
                <a:solidFill>
                  <a:srgbClr val="203560"/>
                </a:solidFill>
              </a:defRPr>
            </a:lvl2pPr>
            <a:lvl3pPr>
              <a:defRPr>
                <a:solidFill>
                  <a:srgbClr val="203560"/>
                </a:solidFill>
              </a:defRPr>
            </a:lvl3pPr>
            <a:lvl4pPr>
              <a:defRPr>
                <a:solidFill>
                  <a:srgbClr val="203560"/>
                </a:solidFill>
              </a:defRPr>
            </a:lvl4pPr>
            <a:lvl5pPr>
              <a:defRPr>
                <a:solidFill>
                  <a:srgbClr val="2035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B23EBE-CD1E-A44D-AA60-48063433E919}"/>
              </a:ext>
            </a:extLst>
          </p:cNvPr>
          <p:cNvSpPr>
            <a:spLocks noGrp="1"/>
          </p:cNvSpPr>
          <p:nvPr>
            <p:ph type="dt" sz="half" idx="10"/>
          </p:nvPr>
        </p:nvSpPr>
        <p:spPr/>
        <p:txBody>
          <a:bodyPr/>
          <a:lstStyle>
            <a:lvl1pPr>
              <a:defRPr>
                <a:solidFill>
                  <a:srgbClr val="203560"/>
                </a:solidFill>
              </a:defRPr>
            </a:lvl1pPr>
          </a:lstStyle>
          <a:p>
            <a:fld id="{2852BDCA-2DDE-9044-BB8E-907F0A088927}" type="datetime1">
              <a:rPr lang="en-US" smtClean="0"/>
              <a:pPr/>
              <a:t>4/6/22</a:t>
            </a:fld>
            <a:endParaRPr lang="en-US"/>
          </a:p>
        </p:txBody>
      </p:sp>
      <p:sp>
        <p:nvSpPr>
          <p:cNvPr id="8" name="Footer Placeholder 7">
            <a:extLst>
              <a:ext uri="{FF2B5EF4-FFF2-40B4-BE49-F238E27FC236}">
                <a16:creationId xmlns:a16="http://schemas.microsoft.com/office/drawing/2014/main" id="{D6CAF414-AE81-EB48-B8D1-DCA19D526B2E}"/>
              </a:ext>
            </a:extLst>
          </p:cNvPr>
          <p:cNvSpPr>
            <a:spLocks noGrp="1"/>
          </p:cNvSpPr>
          <p:nvPr>
            <p:ph type="ftr" sz="quarter" idx="11"/>
          </p:nvPr>
        </p:nvSpPr>
        <p:spPr/>
        <p:txBody>
          <a:bodyPr/>
          <a:lstStyle>
            <a:lvl1pPr>
              <a:defRPr>
                <a:solidFill>
                  <a:srgbClr val="203560"/>
                </a:solidFill>
              </a:defRPr>
            </a:lvl1pPr>
          </a:lstStyle>
          <a:p>
            <a:endParaRPr lang="en-US"/>
          </a:p>
        </p:txBody>
      </p:sp>
      <p:sp>
        <p:nvSpPr>
          <p:cNvPr id="9" name="Slide Number Placeholder 8">
            <a:extLst>
              <a:ext uri="{FF2B5EF4-FFF2-40B4-BE49-F238E27FC236}">
                <a16:creationId xmlns:a16="http://schemas.microsoft.com/office/drawing/2014/main" id="{957C5B40-562F-A443-B4E8-0DC9FDDE7B9C}"/>
              </a:ext>
            </a:extLst>
          </p:cNvPr>
          <p:cNvSpPr>
            <a:spLocks noGrp="1"/>
          </p:cNvSpPr>
          <p:nvPr>
            <p:ph type="sldNum" sz="quarter" idx="12"/>
          </p:nvPr>
        </p:nvSpPr>
        <p:spPr/>
        <p:txBody>
          <a:bodyPr/>
          <a:lstStyle>
            <a:lvl1pPr>
              <a:defRPr>
                <a:solidFill>
                  <a:srgbClr val="203560"/>
                </a:solidFill>
              </a:defRPr>
            </a:lvl1pPr>
          </a:lstStyle>
          <a:p>
            <a:fld id="{645BFEA2-ABA1-354D-8D58-CCC347097DF6}" type="slidenum">
              <a:rPr lang="en-US" smtClean="0"/>
              <a:pPr/>
              <a:t>‹#›</a:t>
            </a:fld>
            <a:endParaRPr lang="en-US"/>
          </a:p>
        </p:txBody>
      </p:sp>
    </p:spTree>
    <p:extLst>
      <p:ext uri="{BB962C8B-B14F-4D97-AF65-F5344CB8AC3E}">
        <p14:creationId xmlns:p14="http://schemas.microsoft.com/office/powerpoint/2010/main" val="182313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A748-965F-D54F-B56A-3F2CFE3F80FA}"/>
              </a:ext>
            </a:extLst>
          </p:cNvPr>
          <p:cNvSpPr>
            <a:spLocks noGrp="1"/>
          </p:cNvSpPr>
          <p:nvPr>
            <p:ph type="title"/>
          </p:nvPr>
        </p:nvSpPr>
        <p:spPr/>
        <p:txBody>
          <a:bodyPr/>
          <a:lstStyle>
            <a:lvl1pPr>
              <a:defRPr>
                <a:solidFill>
                  <a:srgbClr val="203560"/>
                </a:solidFill>
              </a:defRPr>
            </a:lvl1pPr>
          </a:lstStyle>
          <a:p>
            <a:r>
              <a:rPr lang="en-US"/>
              <a:t>Click to edit Master title style</a:t>
            </a:r>
          </a:p>
        </p:txBody>
      </p:sp>
      <p:sp>
        <p:nvSpPr>
          <p:cNvPr id="3" name="Date Placeholder 2">
            <a:extLst>
              <a:ext uri="{FF2B5EF4-FFF2-40B4-BE49-F238E27FC236}">
                <a16:creationId xmlns:a16="http://schemas.microsoft.com/office/drawing/2014/main" id="{DEF08E6F-3346-A048-AE2E-56E8D26CE663}"/>
              </a:ext>
            </a:extLst>
          </p:cNvPr>
          <p:cNvSpPr>
            <a:spLocks noGrp="1"/>
          </p:cNvSpPr>
          <p:nvPr>
            <p:ph type="dt" sz="half" idx="10"/>
          </p:nvPr>
        </p:nvSpPr>
        <p:spPr/>
        <p:txBody>
          <a:bodyPr/>
          <a:lstStyle>
            <a:lvl1pPr>
              <a:defRPr>
                <a:solidFill>
                  <a:srgbClr val="203560"/>
                </a:solidFill>
              </a:defRPr>
            </a:lvl1pPr>
          </a:lstStyle>
          <a:p>
            <a:fld id="{DEC13B2A-FF73-0146-ABB5-23A8C8855E07}" type="datetime1">
              <a:rPr lang="en-US" smtClean="0"/>
              <a:pPr/>
              <a:t>4/6/22</a:t>
            </a:fld>
            <a:endParaRPr lang="en-US"/>
          </a:p>
        </p:txBody>
      </p:sp>
      <p:sp>
        <p:nvSpPr>
          <p:cNvPr id="4" name="Footer Placeholder 3">
            <a:extLst>
              <a:ext uri="{FF2B5EF4-FFF2-40B4-BE49-F238E27FC236}">
                <a16:creationId xmlns:a16="http://schemas.microsoft.com/office/drawing/2014/main" id="{206752B3-6D86-F944-BC9B-FB248471142F}"/>
              </a:ext>
            </a:extLst>
          </p:cNvPr>
          <p:cNvSpPr>
            <a:spLocks noGrp="1"/>
          </p:cNvSpPr>
          <p:nvPr>
            <p:ph type="ftr" sz="quarter" idx="11"/>
          </p:nvPr>
        </p:nvSpPr>
        <p:spPr/>
        <p:txBody>
          <a:bodyPr/>
          <a:lstStyle>
            <a:lvl1pPr>
              <a:defRPr>
                <a:solidFill>
                  <a:srgbClr val="203560"/>
                </a:solidFill>
              </a:defRPr>
            </a:lvl1pPr>
          </a:lstStyle>
          <a:p>
            <a:endParaRPr lang="en-US"/>
          </a:p>
        </p:txBody>
      </p:sp>
      <p:sp>
        <p:nvSpPr>
          <p:cNvPr id="5" name="Slide Number Placeholder 4">
            <a:extLst>
              <a:ext uri="{FF2B5EF4-FFF2-40B4-BE49-F238E27FC236}">
                <a16:creationId xmlns:a16="http://schemas.microsoft.com/office/drawing/2014/main" id="{50DEB88C-50DF-9F4A-9774-FD35C02D948E}"/>
              </a:ext>
            </a:extLst>
          </p:cNvPr>
          <p:cNvSpPr>
            <a:spLocks noGrp="1"/>
          </p:cNvSpPr>
          <p:nvPr>
            <p:ph type="sldNum" sz="quarter" idx="12"/>
          </p:nvPr>
        </p:nvSpPr>
        <p:spPr/>
        <p:txBody>
          <a:bodyPr/>
          <a:lstStyle>
            <a:lvl1pPr>
              <a:defRPr>
                <a:solidFill>
                  <a:srgbClr val="203560"/>
                </a:solidFill>
              </a:defRPr>
            </a:lvl1pPr>
          </a:lstStyle>
          <a:p>
            <a:fld id="{645BFEA2-ABA1-354D-8D58-CCC347097DF6}" type="slidenum">
              <a:rPr lang="en-US" smtClean="0"/>
              <a:pPr/>
              <a:t>‹#›</a:t>
            </a:fld>
            <a:endParaRPr lang="en-US"/>
          </a:p>
        </p:txBody>
      </p:sp>
    </p:spTree>
    <p:extLst>
      <p:ext uri="{BB962C8B-B14F-4D97-AF65-F5344CB8AC3E}">
        <p14:creationId xmlns:p14="http://schemas.microsoft.com/office/powerpoint/2010/main" val="417578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5D8C-6C9C-8145-BA59-1484DE98998B}"/>
              </a:ext>
            </a:extLst>
          </p:cNvPr>
          <p:cNvSpPr>
            <a:spLocks noGrp="1"/>
          </p:cNvSpPr>
          <p:nvPr>
            <p:ph type="title"/>
          </p:nvPr>
        </p:nvSpPr>
        <p:spPr>
          <a:xfrm>
            <a:off x="839788" y="457200"/>
            <a:ext cx="3932237" cy="1600200"/>
          </a:xfrm>
        </p:spPr>
        <p:txBody>
          <a:bodyPr anchor="b"/>
          <a:lstStyle>
            <a:lvl1pPr>
              <a:defRPr sz="3200">
                <a:solidFill>
                  <a:srgbClr val="2035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B9AC64-533A-9D4E-92C7-B5092AE225E5}"/>
              </a:ext>
            </a:extLst>
          </p:cNvPr>
          <p:cNvSpPr>
            <a:spLocks noGrp="1"/>
          </p:cNvSpPr>
          <p:nvPr>
            <p:ph idx="1"/>
          </p:nvPr>
        </p:nvSpPr>
        <p:spPr>
          <a:xfrm>
            <a:off x="5183188" y="987425"/>
            <a:ext cx="6172200" cy="4873625"/>
          </a:xfrm>
        </p:spPr>
        <p:txBody>
          <a:bodyPr/>
          <a:lstStyle>
            <a:lvl1pPr>
              <a:defRPr sz="3200">
                <a:solidFill>
                  <a:srgbClr val="203560"/>
                </a:solidFill>
              </a:defRPr>
            </a:lvl1pPr>
            <a:lvl2pPr>
              <a:defRPr sz="2800">
                <a:solidFill>
                  <a:srgbClr val="203560"/>
                </a:solidFill>
              </a:defRPr>
            </a:lvl2pPr>
            <a:lvl3pPr>
              <a:defRPr sz="2400">
                <a:solidFill>
                  <a:srgbClr val="203560"/>
                </a:solidFill>
              </a:defRPr>
            </a:lvl3pPr>
            <a:lvl4pPr>
              <a:defRPr sz="2000">
                <a:solidFill>
                  <a:srgbClr val="203560"/>
                </a:solidFill>
              </a:defRPr>
            </a:lvl4pPr>
            <a:lvl5pPr>
              <a:defRPr sz="2000">
                <a:solidFill>
                  <a:srgbClr val="2035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DF4EFA-D200-7F4E-857E-AF9FFA3335CE}"/>
              </a:ext>
            </a:extLst>
          </p:cNvPr>
          <p:cNvSpPr>
            <a:spLocks noGrp="1"/>
          </p:cNvSpPr>
          <p:nvPr>
            <p:ph type="body" sz="half" idx="2"/>
          </p:nvPr>
        </p:nvSpPr>
        <p:spPr>
          <a:xfrm>
            <a:off x="839788" y="2057400"/>
            <a:ext cx="3932237" cy="3811588"/>
          </a:xfrm>
        </p:spPr>
        <p:txBody>
          <a:bodyPr/>
          <a:lstStyle>
            <a:lvl1pPr marL="0" indent="0">
              <a:buNone/>
              <a:defRPr sz="1600">
                <a:solidFill>
                  <a:srgbClr val="2035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AFC090-5A93-4941-9390-CBDD226B5E44}"/>
              </a:ext>
            </a:extLst>
          </p:cNvPr>
          <p:cNvSpPr>
            <a:spLocks noGrp="1"/>
          </p:cNvSpPr>
          <p:nvPr>
            <p:ph type="dt" sz="half" idx="10"/>
          </p:nvPr>
        </p:nvSpPr>
        <p:spPr/>
        <p:txBody>
          <a:bodyPr/>
          <a:lstStyle>
            <a:lvl1pPr>
              <a:defRPr>
                <a:solidFill>
                  <a:srgbClr val="203560"/>
                </a:solidFill>
              </a:defRPr>
            </a:lvl1pPr>
          </a:lstStyle>
          <a:p>
            <a:fld id="{DEDF19B0-0357-7744-AB5F-9C3E9E975005}" type="datetime1">
              <a:rPr lang="en-US" smtClean="0"/>
              <a:pPr/>
              <a:t>4/6/22</a:t>
            </a:fld>
            <a:endParaRPr lang="en-US"/>
          </a:p>
        </p:txBody>
      </p:sp>
      <p:sp>
        <p:nvSpPr>
          <p:cNvPr id="6" name="Footer Placeholder 5">
            <a:extLst>
              <a:ext uri="{FF2B5EF4-FFF2-40B4-BE49-F238E27FC236}">
                <a16:creationId xmlns:a16="http://schemas.microsoft.com/office/drawing/2014/main" id="{2F90AB67-EF1D-D043-B9F4-DB1FCA6C8222}"/>
              </a:ext>
            </a:extLst>
          </p:cNvPr>
          <p:cNvSpPr>
            <a:spLocks noGrp="1"/>
          </p:cNvSpPr>
          <p:nvPr>
            <p:ph type="ftr" sz="quarter" idx="11"/>
          </p:nvPr>
        </p:nvSpPr>
        <p:spPr/>
        <p:txBody>
          <a:bodyPr/>
          <a:lstStyle>
            <a:lvl1pPr>
              <a:defRPr>
                <a:solidFill>
                  <a:srgbClr val="203560"/>
                </a:solidFill>
              </a:defRPr>
            </a:lvl1pPr>
          </a:lstStyle>
          <a:p>
            <a:endParaRPr lang="en-US"/>
          </a:p>
        </p:txBody>
      </p:sp>
      <p:sp>
        <p:nvSpPr>
          <p:cNvPr id="7" name="Slide Number Placeholder 6">
            <a:extLst>
              <a:ext uri="{FF2B5EF4-FFF2-40B4-BE49-F238E27FC236}">
                <a16:creationId xmlns:a16="http://schemas.microsoft.com/office/drawing/2014/main" id="{07896D4B-E4A1-2540-B6D7-C1E792CB3219}"/>
              </a:ext>
            </a:extLst>
          </p:cNvPr>
          <p:cNvSpPr>
            <a:spLocks noGrp="1"/>
          </p:cNvSpPr>
          <p:nvPr>
            <p:ph type="sldNum" sz="quarter" idx="12"/>
          </p:nvPr>
        </p:nvSpPr>
        <p:spPr/>
        <p:txBody>
          <a:bodyPr/>
          <a:lstStyle>
            <a:lvl1pPr>
              <a:defRPr>
                <a:solidFill>
                  <a:srgbClr val="203560"/>
                </a:solidFill>
              </a:defRPr>
            </a:lvl1pPr>
          </a:lstStyle>
          <a:p>
            <a:fld id="{645BFEA2-ABA1-354D-8D58-CCC347097DF6}" type="slidenum">
              <a:rPr lang="en-US" smtClean="0"/>
              <a:pPr/>
              <a:t>‹#›</a:t>
            </a:fld>
            <a:endParaRPr lang="en-US"/>
          </a:p>
        </p:txBody>
      </p:sp>
    </p:spTree>
    <p:extLst>
      <p:ext uri="{BB962C8B-B14F-4D97-AF65-F5344CB8AC3E}">
        <p14:creationId xmlns:p14="http://schemas.microsoft.com/office/powerpoint/2010/main" val="174920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83AC-0B4F-6B4E-A183-4DA006BE9DA1}"/>
              </a:ext>
            </a:extLst>
          </p:cNvPr>
          <p:cNvSpPr>
            <a:spLocks noGrp="1"/>
          </p:cNvSpPr>
          <p:nvPr>
            <p:ph type="title"/>
          </p:nvPr>
        </p:nvSpPr>
        <p:spPr>
          <a:xfrm>
            <a:off x="839788" y="457200"/>
            <a:ext cx="3932237" cy="1600200"/>
          </a:xfrm>
        </p:spPr>
        <p:txBody>
          <a:bodyPr anchor="b"/>
          <a:lstStyle>
            <a:lvl1pPr>
              <a:defRPr sz="3200">
                <a:solidFill>
                  <a:srgbClr val="20356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0EB5BD2-48A7-9448-BA4E-4DA5D02918F6}"/>
              </a:ext>
            </a:extLst>
          </p:cNvPr>
          <p:cNvSpPr>
            <a:spLocks noGrp="1"/>
          </p:cNvSpPr>
          <p:nvPr>
            <p:ph type="pic" idx="1"/>
          </p:nvPr>
        </p:nvSpPr>
        <p:spPr>
          <a:xfrm>
            <a:off x="5183188" y="987425"/>
            <a:ext cx="6172200" cy="4873625"/>
          </a:xfrm>
        </p:spPr>
        <p:txBody>
          <a:bodyPr/>
          <a:lstStyle>
            <a:lvl1pPr marL="0" indent="0">
              <a:buNone/>
              <a:defRPr sz="3200">
                <a:solidFill>
                  <a:srgbClr val="20356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14B3F14-4CF7-5149-80E6-31F71AEE12A8}"/>
              </a:ext>
            </a:extLst>
          </p:cNvPr>
          <p:cNvSpPr>
            <a:spLocks noGrp="1"/>
          </p:cNvSpPr>
          <p:nvPr>
            <p:ph type="body" sz="half" idx="2"/>
          </p:nvPr>
        </p:nvSpPr>
        <p:spPr>
          <a:xfrm>
            <a:off x="839788" y="2057400"/>
            <a:ext cx="3932237" cy="3811588"/>
          </a:xfrm>
        </p:spPr>
        <p:txBody>
          <a:bodyPr/>
          <a:lstStyle>
            <a:lvl1pPr marL="0" indent="0">
              <a:buNone/>
              <a:defRPr sz="1600">
                <a:solidFill>
                  <a:srgbClr val="2035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C0940-D2B3-E941-AF38-D3129B94D7A0}"/>
              </a:ext>
            </a:extLst>
          </p:cNvPr>
          <p:cNvSpPr>
            <a:spLocks noGrp="1"/>
          </p:cNvSpPr>
          <p:nvPr>
            <p:ph type="dt" sz="half" idx="10"/>
          </p:nvPr>
        </p:nvSpPr>
        <p:spPr/>
        <p:txBody>
          <a:bodyPr/>
          <a:lstStyle>
            <a:lvl1pPr>
              <a:defRPr>
                <a:solidFill>
                  <a:srgbClr val="203560"/>
                </a:solidFill>
              </a:defRPr>
            </a:lvl1pPr>
          </a:lstStyle>
          <a:p>
            <a:fld id="{EC230DE7-1EFF-994F-8F5B-63EF4ECA2181}" type="datetime1">
              <a:rPr lang="en-US" smtClean="0"/>
              <a:pPr/>
              <a:t>4/6/22</a:t>
            </a:fld>
            <a:endParaRPr lang="en-US"/>
          </a:p>
        </p:txBody>
      </p:sp>
      <p:sp>
        <p:nvSpPr>
          <p:cNvPr id="6" name="Footer Placeholder 5">
            <a:extLst>
              <a:ext uri="{FF2B5EF4-FFF2-40B4-BE49-F238E27FC236}">
                <a16:creationId xmlns:a16="http://schemas.microsoft.com/office/drawing/2014/main" id="{72CDBB15-C4B2-FF45-ADC8-73D41AB831ED}"/>
              </a:ext>
            </a:extLst>
          </p:cNvPr>
          <p:cNvSpPr>
            <a:spLocks noGrp="1"/>
          </p:cNvSpPr>
          <p:nvPr>
            <p:ph type="ftr" sz="quarter" idx="11"/>
          </p:nvPr>
        </p:nvSpPr>
        <p:spPr/>
        <p:txBody>
          <a:bodyPr/>
          <a:lstStyle>
            <a:lvl1pPr>
              <a:defRPr>
                <a:solidFill>
                  <a:srgbClr val="203560"/>
                </a:solidFill>
              </a:defRPr>
            </a:lvl1pPr>
          </a:lstStyle>
          <a:p>
            <a:endParaRPr lang="en-US"/>
          </a:p>
        </p:txBody>
      </p:sp>
      <p:sp>
        <p:nvSpPr>
          <p:cNvPr id="7" name="Slide Number Placeholder 6">
            <a:extLst>
              <a:ext uri="{FF2B5EF4-FFF2-40B4-BE49-F238E27FC236}">
                <a16:creationId xmlns:a16="http://schemas.microsoft.com/office/drawing/2014/main" id="{F255A08C-3BEB-E041-BCAF-7E322195EAB5}"/>
              </a:ext>
            </a:extLst>
          </p:cNvPr>
          <p:cNvSpPr>
            <a:spLocks noGrp="1"/>
          </p:cNvSpPr>
          <p:nvPr>
            <p:ph type="sldNum" sz="quarter" idx="12"/>
          </p:nvPr>
        </p:nvSpPr>
        <p:spPr/>
        <p:txBody>
          <a:bodyPr/>
          <a:lstStyle>
            <a:lvl1pPr>
              <a:defRPr>
                <a:solidFill>
                  <a:srgbClr val="203560"/>
                </a:solidFill>
              </a:defRPr>
            </a:lvl1pPr>
          </a:lstStyle>
          <a:p>
            <a:fld id="{645BFEA2-ABA1-354D-8D58-CCC347097DF6}" type="slidenum">
              <a:rPr lang="en-US" smtClean="0"/>
              <a:pPr/>
              <a:t>‹#›</a:t>
            </a:fld>
            <a:endParaRPr lang="en-US"/>
          </a:p>
        </p:txBody>
      </p:sp>
    </p:spTree>
    <p:extLst>
      <p:ext uri="{BB962C8B-B14F-4D97-AF65-F5344CB8AC3E}">
        <p14:creationId xmlns:p14="http://schemas.microsoft.com/office/powerpoint/2010/main" val="76493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44258-ABE7-4343-B00D-F5E3AFC8FAB3}"/>
              </a:ext>
            </a:extLst>
          </p:cNvPr>
          <p:cNvSpPr>
            <a:spLocks noGrp="1"/>
          </p:cNvSpPr>
          <p:nvPr>
            <p:ph type="title"/>
            <p:custDataLst>
              <p:tags r:id="rId10"/>
            </p:custDataLst>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6D185D-C0F7-A044-A25A-FA869EABB31E}"/>
              </a:ext>
            </a:extLst>
          </p:cNvPr>
          <p:cNvSpPr>
            <a:spLocks noGrp="1"/>
          </p:cNvSpPr>
          <p:nvPr>
            <p:ph type="body" idx="1"/>
            <p:custDataLst>
              <p:tags r:id="rId11"/>
            </p:custDataLst>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D592C-B649-1B4B-9D81-90BD07AE7977}"/>
              </a:ext>
            </a:extLst>
          </p:cNvPr>
          <p:cNvSpPr>
            <a:spLocks noGrp="1"/>
          </p:cNvSpPr>
          <p:nvPr>
            <p:ph type="dt" sz="half" idx="2"/>
            <p:custDataLst>
              <p:tags r:id="rId12"/>
            </p:custDataLst>
          </p:nvPr>
        </p:nvSpPr>
        <p:spPr>
          <a:xfrm>
            <a:off x="838200" y="6356350"/>
            <a:ext cx="2743200" cy="365125"/>
          </a:xfrm>
          <a:prstGeom prst="rect">
            <a:avLst/>
          </a:prstGeom>
        </p:spPr>
        <p:txBody>
          <a:bodyPr vert="horz" lIns="91440" tIns="45720" rIns="91440" bIns="45720" rtlCol="0" anchor="ctr"/>
          <a:lstStyle>
            <a:lvl1pPr algn="l">
              <a:defRPr sz="1200">
                <a:solidFill>
                  <a:srgbClr val="203560"/>
                </a:solidFill>
              </a:defRPr>
            </a:lvl1pPr>
          </a:lstStyle>
          <a:p>
            <a:fld id="{2177B012-CDD8-194E-B3E3-C01712784A61}" type="datetime1">
              <a:rPr lang="en-US" smtClean="0"/>
              <a:pPr/>
              <a:t>4/6/22</a:t>
            </a:fld>
            <a:endParaRPr lang="en-US"/>
          </a:p>
        </p:txBody>
      </p:sp>
      <p:sp>
        <p:nvSpPr>
          <p:cNvPr id="5" name="Footer Placeholder 4">
            <a:extLst>
              <a:ext uri="{FF2B5EF4-FFF2-40B4-BE49-F238E27FC236}">
                <a16:creationId xmlns:a16="http://schemas.microsoft.com/office/drawing/2014/main" id="{875629F8-A8E0-9E47-BE11-98F3E081A77D}"/>
              </a:ext>
            </a:extLst>
          </p:cNvPr>
          <p:cNvSpPr>
            <a:spLocks noGrp="1"/>
          </p:cNvSpPr>
          <p:nvPr>
            <p:ph type="ftr" sz="quarter" idx="3"/>
            <p:custDataLst>
              <p:tags r:id="rId13"/>
            </p:custDataLst>
          </p:nvPr>
        </p:nvSpPr>
        <p:spPr>
          <a:xfrm>
            <a:off x="4038600" y="6356350"/>
            <a:ext cx="4114800" cy="365125"/>
          </a:xfrm>
          <a:prstGeom prst="rect">
            <a:avLst/>
          </a:prstGeom>
        </p:spPr>
        <p:txBody>
          <a:bodyPr vert="horz" lIns="91440" tIns="45720" rIns="91440" bIns="45720" rtlCol="0" anchor="ctr"/>
          <a:lstStyle>
            <a:lvl1pPr algn="ctr">
              <a:defRPr sz="1200">
                <a:solidFill>
                  <a:srgbClr val="203560"/>
                </a:solidFill>
              </a:defRPr>
            </a:lvl1pPr>
          </a:lstStyle>
          <a:p>
            <a:endParaRPr lang="en-US"/>
          </a:p>
        </p:txBody>
      </p:sp>
      <p:sp>
        <p:nvSpPr>
          <p:cNvPr id="6" name="Slide Number Placeholder 5">
            <a:extLst>
              <a:ext uri="{FF2B5EF4-FFF2-40B4-BE49-F238E27FC236}">
                <a16:creationId xmlns:a16="http://schemas.microsoft.com/office/drawing/2014/main" id="{86C8C1DC-5826-B948-BD4F-52007171A064}"/>
              </a:ext>
            </a:extLst>
          </p:cNvPr>
          <p:cNvSpPr>
            <a:spLocks noGrp="1"/>
          </p:cNvSpPr>
          <p:nvPr>
            <p:ph type="sldNum" sz="quarter" idx="4"/>
            <p:custDataLst>
              <p:tags r:id="rId14"/>
            </p:custDataLst>
          </p:nvPr>
        </p:nvSpPr>
        <p:spPr>
          <a:xfrm>
            <a:off x="8610600" y="6356350"/>
            <a:ext cx="2743200" cy="365125"/>
          </a:xfrm>
          <a:prstGeom prst="rect">
            <a:avLst/>
          </a:prstGeom>
        </p:spPr>
        <p:txBody>
          <a:bodyPr vert="horz" lIns="91440" tIns="45720" rIns="91440" bIns="45720" rtlCol="0" anchor="ctr"/>
          <a:lstStyle>
            <a:lvl1pPr algn="r">
              <a:defRPr sz="1200">
                <a:solidFill>
                  <a:srgbClr val="203560"/>
                </a:solidFill>
              </a:defRPr>
            </a:lvl1pPr>
          </a:lstStyle>
          <a:p>
            <a:fld id="{645BFEA2-ABA1-354D-8D58-CCC347097DF6}" type="slidenum">
              <a:rPr lang="en-US" smtClean="0"/>
              <a:pPr/>
              <a:t>‹#›</a:t>
            </a:fld>
            <a:endParaRPr lang="en-US"/>
          </a:p>
        </p:txBody>
      </p:sp>
    </p:spTree>
    <p:extLst>
      <p:ext uri="{BB962C8B-B14F-4D97-AF65-F5344CB8AC3E}">
        <p14:creationId xmlns:p14="http://schemas.microsoft.com/office/powerpoint/2010/main" val="4157371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hf hdr="0" ftr="0" dt="0"/>
  <p:txStyles>
    <p:titleStyle>
      <a:lvl1pPr algn="l" defTabSz="914400" rtl="0" eaLnBrk="1" latinLnBrk="0" hangingPunct="1">
        <a:lnSpc>
          <a:spcPct val="90000"/>
        </a:lnSpc>
        <a:spcBef>
          <a:spcPct val="0"/>
        </a:spcBef>
        <a:buNone/>
        <a:defRPr sz="4400" kern="1200">
          <a:solidFill>
            <a:srgbClr val="2035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35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35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35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35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35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hyperlink" Target="mailto:michelle.morgan@yale.edu" TargetMode="Externa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hyperlink" Target="mailto:accessibility@yale.edu" TargetMode="Externa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notesSlide" Target="../notesSlides/notesSlide1.xml"/><Relationship Id="rId5" Type="http://schemas.openxmlformats.org/officeDocument/2006/relationships/tags" Target="../tags/tag21.xml"/><Relationship Id="rId10" Type="http://schemas.openxmlformats.org/officeDocument/2006/relationships/slideLayout" Target="../slideLayouts/slideLayout4.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10.sv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hyperlink" Target="https://inspectionsada.com/ada-compliance-blog/2021/2/12/ada-requirements-for-education-faciliti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hyperlink" Target="https://inspectionsada.com/ada-compliance-blog/2021/1/28/ada-compliant-assistive-listening-systems"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yalesurvey.ca1.qualtrics.com/jfe/preview/SV_8pkxBnv5i8ri6Ut?Q_CHL=preview&amp;Q_SurveyVersionID=curr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25live.collegenet.com/pro/yale#!/home/search/location/lis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custDataLst>
                <p:tags r:id="rId5"/>
              </p:custDataLst>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custDataLst>
                <p:tags r:id="rId6"/>
              </p:custDataLst>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custDataLst>
                <p:tags r:id="rId7"/>
              </p:custDataLst>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custDataLst>
                <p:tags r:id="rId8"/>
              </p:custDataLst>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custDataLst>
                <p:tags r:id="rId9"/>
              </p:custDataLst>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itle 2">
            <a:extLst>
              <a:ext uri="{FF2B5EF4-FFF2-40B4-BE49-F238E27FC236}">
                <a16:creationId xmlns:a16="http://schemas.microsoft.com/office/drawing/2014/main" id="{D63E1206-F7E5-3647-8E87-B89269B2016F}"/>
              </a:ext>
            </a:extLst>
          </p:cNvPr>
          <p:cNvSpPr>
            <a:spLocks noGrp="1"/>
          </p:cNvSpPr>
          <p:nvPr>
            <p:ph type="title"/>
            <p:custDataLst>
              <p:tags r:id="rId3"/>
            </p:custDataLst>
          </p:nvPr>
        </p:nvSpPr>
        <p:spPr>
          <a:xfrm>
            <a:off x="1018003" y="919350"/>
            <a:ext cx="10306520" cy="1325563"/>
          </a:xfrm>
        </p:spPr>
        <p:txBody>
          <a:bodyPr vert="horz" lIns="91440" tIns="45720" rIns="91440" bIns="45720" rtlCol="0" anchor="ctr">
            <a:noAutofit/>
          </a:bodyPr>
          <a:lstStyle/>
          <a:p>
            <a:r>
              <a:rPr lang="en-US" sz="3200" dirty="0">
                <a:solidFill>
                  <a:schemeClr val="bg1"/>
                </a:solidFill>
              </a:rPr>
              <a:t>Early Attempts at Creating Accessible Classroom </a:t>
            </a:r>
            <a:br>
              <a:rPr lang="en-US" sz="3200" dirty="0">
                <a:solidFill>
                  <a:schemeClr val="bg1"/>
                </a:solidFill>
              </a:rPr>
            </a:br>
            <a:r>
              <a:rPr lang="en-US" sz="3200" dirty="0">
                <a:solidFill>
                  <a:schemeClr val="bg1"/>
                </a:solidFill>
              </a:rPr>
              <a:t>Technology Standards</a:t>
            </a:r>
            <a:br>
              <a:rPr lang="en-US" sz="3200" dirty="0">
                <a:solidFill>
                  <a:schemeClr val="tx1"/>
                </a:solidFill>
              </a:rPr>
            </a:br>
            <a:r>
              <a:rPr lang="en-US" sz="3200" dirty="0">
                <a:solidFill>
                  <a:srgbClr val="FFFFFF"/>
                </a:solidFill>
              </a:rPr>
              <a:t> </a:t>
            </a:r>
          </a:p>
        </p:txBody>
      </p:sp>
      <p:sp>
        <p:nvSpPr>
          <p:cNvPr id="2" name="Subtitle 1">
            <a:extLst>
              <a:ext uri="{FF2B5EF4-FFF2-40B4-BE49-F238E27FC236}">
                <a16:creationId xmlns:a16="http://schemas.microsoft.com/office/drawing/2014/main" id="{E577C699-6E48-284C-A6EC-831FDA5415B6}"/>
              </a:ext>
            </a:extLst>
          </p:cNvPr>
          <p:cNvSpPr>
            <a:spLocks noGrp="1"/>
          </p:cNvSpPr>
          <p:nvPr>
            <p:ph sz="half" idx="1"/>
            <p:custDataLst>
              <p:tags r:id="rId4"/>
            </p:custDataLst>
          </p:nvPr>
        </p:nvSpPr>
        <p:spPr>
          <a:xfrm>
            <a:off x="1804965" y="2702984"/>
            <a:ext cx="4976467" cy="3859758"/>
          </a:xfrm>
        </p:spPr>
        <p:txBody>
          <a:bodyPr vert="horz" lIns="91440" tIns="45720" rIns="91440" bIns="45720" rtlCol="0">
            <a:normAutofit lnSpcReduction="10000"/>
          </a:bodyPr>
          <a:lstStyle/>
          <a:p>
            <a:pPr marL="0" indent="0">
              <a:lnSpc>
                <a:spcPct val="120000"/>
              </a:lnSpc>
              <a:buNone/>
            </a:pPr>
            <a:r>
              <a:rPr lang="en-US" sz="3200" dirty="0">
                <a:solidFill>
                  <a:srgbClr val="36474F"/>
                </a:solidFill>
              </a:rPr>
              <a:t>IT ACCESS: Educause</a:t>
            </a:r>
            <a:endParaRPr lang="en-US" sz="2400" dirty="0">
              <a:solidFill>
                <a:srgbClr val="36474F"/>
              </a:solidFill>
            </a:endParaRPr>
          </a:p>
          <a:p>
            <a:pPr marL="0" indent="0">
              <a:buNone/>
            </a:pPr>
            <a:r>
              <a:rPr lang="en-US" sz="2400" dirty="0">
                <a:solidFill>
                  <a:srgbClr val="36474F"/>
                </a:solidFill>
              </a:rPr>
              <a:t>April 6, 2022</a:t>
            </a:r>
          </a:p>
          <a:p>
            <a:pPr marL="0" indent="0">
              <a:buNone/>
            </a:pPr>
            <a:endParaRPr lang="en-US" sz="2400" dirty="0">
              <a:solidFill>
                <a:srgbClr val="36474F"/>
              </a:solidFill>
            </a:endParaRPr>
          </a:p>
          <a:p>
            <a:pPr marL="0" indent="0">
              <a:buNone/>
            </a:pPr>
            <a:r>
              <a:rPr lang="en-US" sz="2400" dirty="0">
                <a:solidFill>
                  <a:srgbClr val="36474F"/>
                </a:solidFill>
              </a:rPr>
              <a:t>Michelle Morgan, PhD</a:t>
            </a:r>
          </a:p>
          <a:p>
            <a:pPr marL="0" indent="0">
              <a:buNone/>
            </a:pPr>
            <a:r>
              <a:rPr lang="en-US" sz="2400" dirty="0">
                <a:solidFill>
                  <a:srgbClr val="36474F"/>
                </a:solidFill>
              </a:rPr>
              <a:t>Digital Accessibility Specialist</a:t>
            </a:r>
          </a:p>
          <a:p>
            <a:pPr marL="0" indent="0">
              <a:buNone/>
            </a:pPr>
            <a:r>
              <a:rPr lang="en-US" sz="2400" dirty="0">
                <a:solidFill>
                  <a:srgbClr val="36474F"/>
                </a:solidFill>
              </a:rPr>
              <a:t>Yale University</a:t>
            </a:r>
          </a:p>
          <a:p>
            <a:pPr marL="0" indent="0">
              <a:buNone/>
            </a:pPr>
            <a:r>
              <a:rPr lang="en-US" sz="2400" dirty="0">
                <a:solidFill>
                  <a:srgbClr val="36474F"/>
                </a:solidFill>
                <a:hlinkClick r:id="rId12">
                  <a:extLst>
                    <a:ext uri="{A12FA001-AC4F-418D-AE19-62706E023703}">
                      <ahyp:hlinkClr xmlns:ahyp="http://schemas.microsoft.com/office/drawing/2018/hyperlinkcolor" val="tx"/>
                    </a:ext>
                  </a:extLst>
                </a:hlinkClick>
              </a:rPr>
              <a:t>accessibility@yale.edu</a:t>
            </a:r>
            <a:endParaRPr lang="en-US" sz="2400" dirty="0">
              <a:solidFill>
                <a:srgbClr val="36474F"/>
              </a:solidFill>
            </a:endParaRPr>
          </a:p>
          <a:p>
            <a:pPr marL="0" indent="0">
              <a:buNone/>
            </a:pPr>
            <a:r>
              <a:rPr lang="en-US" sz="2400" dirty="0" err="1">
                <a:solidFill>
                  <a:srgbClr val="36474F"/>
                </a:solidFill>
                <a:hlinkClick r:id="rId13">
                  <a:extLst>
                    <a:ext uri="{A12FA001-AC4F-418D-AE19-62706E023703}">
                      <ahyp:hlinkClr xmlns:ahyp="http://schemas.microsoft.com/office/drawing/2018/hyperlinkcolor" val="tx"/>
                    </a:ext>
                  </a:extLst>
                </a:hlinkClick>
              </a:rPr>
              <a:t>michelle.morgan@yale.edu</a:t>
            </a:r>
            <a:endParaRPr lang="en-US" sz="2400" dirty="0">
              <a:solidFill>
                <a:srgbClr val="36474F"/>
              </a:solidFill>
            </a:endParaRPr>
          </a:p>
        </p:txBody>
      </p:sp>
      <p:pic>
        <p:nvPicPr>
          <p:cNvPr id="5" name="Picture 4" descr="Headshot of Michelle Morgan. White woman with long brown hair, wearing peach colored glasses and a blue and white button up shirt. Behind her is a bookcase.">
            <a:extLst>
              <a:ext uri="{FF2B5EF4-FFF2-40B4-BE49-F238E27FC236}">
                <a16:creationId xmlns:a16="http://schemas.microsoft.com/office/drawing/2014/main" id="{476E7517-526D-014A-913B-7104F03A4D99}"/>
              </a:ext>
            </a:extLst>
          </p:cNvPr>
          <p:cNvPicPr>
            <a:picLocks noChangeAspect="1"/>
          </p:cNvPicPr>
          <p:nvPr/>
        </p:nvPicPr>
        <p:blipFill rotWithShape="1">
          <a:blip r:embed="rId14"/>
          <a:srcRect b="13600"/>
          <a:stretch/>
        </p:blipFill>
        <p:spPr>
          <a:xfrm>
            <a:off x="6781433" y="2494450"/>
            <a:ext cx="3350484" cy="3859758"/>
          </a:xfrm>
          <a:prstGeom prst="rect">
            <a:avLst/>
          </a:prstGeom>
          <a:ln w="57150">
            <a:solidFill>
              <a:schemeClr val="tx1"/>
            </a:solidFill>
          </a:ln>
        </p:spPr>
      </p:pic>
    </p:spTree>
    <p:extLst>
      <p:ext uri="{BB962C8B-B14F-4D97-AF65-F5344CB8AC3E}">
        <p14:creationId xmlns:p14="http://schemas.microsoft.com/office/powerpoint/2010/main" val="88511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CF4A6-AD89-D741-B590-FC5318EE422A}"/>
              </a:ext>
            </a:extLst>
          </p:cNvPr>
          <p:cNvSpPr>
            <a:spLocks noGrp="1"/>
          </p:cNvSpPr>
          <p:nvPr>
            <p:ph type="title"/>
          </p:nvPr>
        </p:nvSpPr>
        <p:spPr>
          <a:xfrm>
            <a:off x="657850" y="293870"/>
            <a:ext cx="10515600" cy="1325563"/>
          </a:xfrm>
        </p:spPr>
        <p:txBody>
          <a:bodyPr/>
          <a:lstStyle/>
          <a:p>
            <a:r>
              <a:rPr lang="en-US" b="1" dirty="0"/>
              <a:t>Next steps: </a:t>
            </a:r>
          </a:p>
        </p:txBody>
      </p:sp>
      <p:sp>
        <p:nvSpPr>
          <p:cNvPr id="3" name="Content Placeholder 2">
            <a:extLst>
              <a:ext uri="{FF2B5EF4-FFF2-40B4-BE49-F238E27FC236}">
                <a16:creationId xmlns:a16="http://schemas.microsoft.com/office/drawing/2014/main" id="{483275FF-78BF-524E-8044-920EF3503C5D}"/>
              </a:ext>
            </a:extLst>
          </p:cNvPr>
          <p:cNvSpPr>
            <a:spLocks noGrp="1"/>
          </p:cNvSpPr>
          <p:nvPr>
            <p:ph sz="half" idx="1"/>
          </p:nvPr>
        </p:nvSpPr>
        <p:spPr>
          <a:xfrm>
            <a:off x="5490691" y="921970"/>
            <a:ext cx="5553806" cy="4351338"/>
          </a:xfrm>
        </p:spPr>
        <p:txBody>
          <a:bodyPr/>
          <a:lstStyle/>
          <a:p>
            <a:r>
              <a:rPr lang="en-US" dirty="0"/>
              <a:t>Writing </a:t>
            </a:r>
            <a:r>
              <a:rPr lang="en-US" b="1" dirty="0"/>
              <a:t>THE</a:t>
            </a:r>
            <a:r>
              <a:rPr lang="en-US" dirty="0"/>
              <a:t> guidance– Need to communicate tech requirements and put into play at funding stage </a:t>
            </a:r>
          </a:p>
        </p:txBody>
      </p:sp>
      <p:sp>
        <p:nvSpPr>
          <p:cNvPr id="4" name="Content Placeholder 3">
            <a:extLst>
              <a:ext uri="{FF2B5EF4-FFF2-40B4-BE49-F238E27FC236}">
                <a16:creationId xmlns:a16="http://schemas.microsoft.com/office/drawing/2014/main" id="{3BF6CD82-BDFA-534E-8772-A93F23101A16}"/>
              </a:ext>
            </a:extLst>
          </p:cNvPr>
          <p:cNvSpPr>
            <a:spLocks noGrp="1"/>
          </p:cNvSpPr>
          <p:nvPr>
            <p:ph sz="half" idx="2"/>
          </p:nvPr>
        </p:nvSpPr>
        <p:spPr>
          <a:xfrm>
            <a:off x="5489332" y="2702475"/>
            <a:ext cx="5181600" cy="4351338"/>
          </a:xfrm>
        </p:spPr>
        <p:txBody>
          <a:bodyPr/>
          <a:lstStyle/>
          <a:p>
            <a:r>
              <a:rPr lang="en-US" dirty="0"/>
              <a:t>Increasing A/V support and knowledge (current ratio is 1:40 at Yale for techs to rooms)</a:t>
            </a:r>
          </a:p>
          <a:p>
            <a:pPr lvl="1"/>
            <a:r>
              <a:rPr lang="en-US" dirty="0"/>
              <a:t>Classroom support but also other crucial student experiences– TV rooms, Dining Halls, Residential Colleges (lounges, gyms, theaters), Worship spaces, GLAMS, etc.</a:t>
            </a:r>
          </a:p>
        </p:txBody>
      </p:sp>
      <p:sp>
        <p:nvSpPr>
          <p:cNvPr id="5" name="Slide Number Placeholder 4">
            <a:extLst>
              <a:ext uri="{FF2B5EF4-FFF2-40B4-BE49-F238E27FC236}">
                <a16:creationId xmlns:a16="http://schemas.microsoft.com/office/drawing/2014/main" id="{87F6FF82-A6C7-6947-9959-F3F5E043F8E6}"/>
              </a:ext>
            </a:extLst>
          </p:cNvPr>
          <p:cNvSpPr>
            <a:spLocks noGrp="1"/>
          </p:cNvSpPr>
          <p:nvPr>
            <p:ph type="sldNum" sz="quarter" idx="12"/>
          </p:nvPr>
        </p:nvSpPr>
        <p:spPr/>
        <p:txBody>
          <a:bodyPr/>
          <a:lstStyle/>
          <a:p>
            <a:fld id="{645BFEA2-ABA1-354D-8D58-CCC347097DF6}" type="slidenum">
              <a:rPr lang="en-US" smtClean="0"/>
              <a:pPr/>
              <a:t>10</a:t>
            </a:fld>
            <a:endParaRPr lang="en-US"/>
          </a:p>
        </p:txBody>
      </p:sp>
      <p:pic>
        <p:nvPicPr>
          <p:cNvPr id="7" name="Picture 6">
            <a:extLst>
              <a:ext uri="{FF2B5EF4-FFF2-40B4-BE49-F238E27FC236}">
                <a16:creationId xmlns:a16="http://schemas.microsoft.com/office/drawing/2014/main" id="{F7152A1E-C9E3-C549-A545-16ECC09DC489}"/>
              </a:ext>
              <a:ext uri="{C183D7F6-B498-43B3-948B-1728B52AA6E4}">
                <adec:decorative xmlns:adec="http://schemas.microsoft.com/office/drawing/2017/decorative" val="1"/>
              </a:ext>
            </a:extLst>
          </p:cNvPr>
          <p:cNvPicPr>
            <a:picLocks noChangeAspect="1"/>
          </p:cNvPicPr>
          <p:nvPr/>
        </p:nvPicPr>
        <p:blipFill rotWithShape="1">
          <a:blip r:embed="rId3"/>
          <a:srcRect r="25000"/>
          <a:stretch/>
        </p:blipFill>
        <p:spPr>
          <a:xfrm>
            <a:off x="657850" y="2026383"/>
            <a:ext cx="3861396" cy="3429000"/>
          </a:xfrm>
          <a:prstGeom prst="rect">
            <a:avLst/>
          </a:prstGeom>
        </p:spPr>
      </p:pic>
    </p:spTree>
    <p:extLst>
      <p:ext uri="{BB962C8B-B14F-4D97-AF65-F5344CB8AC3E}">
        <p14:creationId xmlns:p14="http://schemas.microsoft.com/office/powerpoint/2010/main" val="177403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C19C-F8DE-C048-9C97-7B3339E41902}"/>
              </a:ext>
            </a:extLst>
          </p:cNvPr>
          <p:cNvSpPr>
            <a:spLocks noGrp="1"/>
          </p:cNvSpPr>
          <p:nvPr>
            <p:ph type="title"/>
          </p:nvPr>
        </p:nvSpPr>
        <p:spPr/>
        <p:txBody>
          <a:bodyPr/>
          <a:lstStyle/>
          <a:p>
            <a:r>
              <a:rPr lang="en-US" dirty="0"/>
              <a:t>Discussion?</a:t>
            </a:r>
            <a:br>
              <a:rPr lang="en-US" dirty="0"/>
            </a:br>
            <a:endParaRPr lang="en-US" dirty="0"/>
          </a:p>
        </p:txBody>
      </p:sp>
      <p:sp>
        <p:nvSpPr>
          <p:cNvPr id="3" name="Content Placeholder 2">
            <a:extLst>
              <a:ext uri="{FF2B5EF4-FFF2-40B4-BE49-F238E27FC236}">
                <a16:creationId xmlns:a16="http://schemas.microsoft.com/office/drawing/2014/main" id="{61EE38A1-6E93-8246-95FB-1EAE09B2791F}"/>
              </a:ext>
            </a:extLst>
          </p:cNvPr>
          <p:cNvSpPr>
            <a:spLocks noGrp="1"/>
          </p:cNvSpPr>
          <p:nvPr>
            <p:ph sz="half" idx="1"/>
          </p:nvPr>
        </p:nvSpPr>
        <p:spPr/>
        <p:txBody>
          <a:bodyPr>
            <a:normAutofit fontScale="92500" lnSpcReduction="10000"/>
          </a:bodyPr>
          <a:lstStyle/>
          <a:p>
            <a:r>
              <a:rPr lang="en-US" dirty="0"/>
              <a:t>Does your college or university have a similar committee? </a:t>
            </a:r>
          </a:p>
          <a:p>
            <a:endParaRPr lang="en-US" dirty="0"/>
          </a:p>
          <a:p>
            <a:r>
              <a:rPr lang="en-US" dirty="0"/>
              <a:t>What kinds of guidance have you developed and how are you communicating it?</a:t>
            </a:r>
          </a:p>
          <a:p>
            <a:endParaRPr lang="en-US" dirty="0"/>
          </a:p>
          <a:p>
            <a:r>
              <a:rPr lang="en-US" dirty="0"/>
              <a:t>Is there a minimum threshold of classrooms to bake these standards into? What is it? How to determine that number?</a:t>
            </a:r>
          </a:p>
          <a:p>
            <a:endParaRPr lang="en-US" dirty="0"/>
          </a:p>
        </p:txBody>
      </p:sp>
      <p:sp>
        <p:nvSpPr>
          <p:cNvPr id="4" name="Content Placeholder 3">
            <a:extLst>
              <a:ext uri="{FF2B5EF4-FFF2-40B4-BE49-F238E27FC236}">
                <a16:creationId xmlns:a16="http://schemas.microsoft.com/office/drawing/2014/main" id="{6B102BFD-AF57-E444-BB38-F989C78C6E6D}"/>
              </a:ext>
            </a:extLst>
          </p:cNvPr>
          <p:cNvSpPr>
            <a:spLocks noGrp="1"/>
          </p:cNvSpPr>
          <p:nvPr>
            <p:ph sz="half" idx="2"/>
          </p:nvPr>
        </p:nvSpPr>
        <p:spPr/>
        <p:txBody>
          <a:bodyPr>
            <a:normAutofit fontScale="92500" lnSpcReduction="10000"/>
          </a:bodyPr>
          <a:lstStyle/>
          <a:p>
            <a:endParaRPr lang="en-US"/>
          </a:p>
        </p:txBody>
      </p:sp>
      <p:sp>
        <p:nvSpPr>
          <p:cNvPr id="5" name="Slide Number Placeholder 4">
            <a:extLst>
              <a:ext uri="{FF2B5EF4-FFF2-40B4-BE49-F238E27FC236}">
                <a16:creationId xmlns:a16="http://schemas.microsoft.com/office/drawing/2014/main" id="{538A731F-337D-0444-9DC5-7A8F4A6C70D1}"/>
              </a:ext>
            </a:extLst>
          </p:cNvPr>
          <p:cNvSpPr>
            <a:spLocks noGrp="1"/>
          </p:cNvSpPr>
          <p:nvPr>
            <p:ph type="sldNum" sz="quarter" idx="12"/>
          </p:nvPr>
        </p:nvSpPr>
        <p:spPr/>
        <p:txBody>
          <a:bodyPr/>
          <a:lstStyle/>
          <a:p>
            <a:fld id="{645BFEA2-ABA1-354D-8D58-CCC347097DF6}" type="slidenum">
              <a:rPr lang="en-US" smtClean="0"/>
              <a:pPr/>
              <a:t>11</a:t>
            </a:fld>
            <a:endParaRPr lang="en-US"/>
          </a:p>
        </p:txBody>
      </p:sp>
    </p:spTree>
    <p:extLst>
      <p:ext uri="{BB962C8B-B14F-4D97-AF65-F5344CB8AC3E}">
        <p14:creationId xmlns:p14="http://schemas.microsoft.com/office/powerpoint/2010/main" val="83033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265B-B51E-E040-B8FF-935C4B696B56}"/>
              </a:ext>
            </a:extLst>
          </p:cNvPr>
          <p:cNvSpPr>
            <a:spLocks noGrp="1"/>
          </p:cNvSpPr>
          <p:nvPr>
            <p:ph type="title"/>
            <p:custDataLst>
              <p:tags r:id="rId1"/>
            </p:custDataLst>
          </p:nvPr>
        </p:nvSpPr>
        <p:spPr>
          <a:xfrm>
            <a:off x="2257214" y="2694018"/>
            <a:ext cx="5406902" cy="1469965"/>
          </a:xfrm>
        </p:spPr>
        <p:txBody>
          <a:bodyPr vert="horz" lIns="91440" tIns="45720" rIns="91440" bIns="45720" rtlCol="0" anchor="ctr">
            <a:normAutofit/>
          </a:bodyPr>
          <a:lstStyle/>
          <a:p>
            <a:r>
              <a:rPr lang="en-US" kern="1200" dirty="0">
                <a:solidFill>
                  <a:schemeClr val="tx1"/>
                </a:solidFill>
                <a:latin typeface="+mj-lt"/>
                <a:ea typeface="+mj-ea"/>
                <a:cs typeface="+mj-cs"/>
              </a:rPr>
              <a:t>Thank You</a:t>
            </a:r>
          </a:p>
        </p:txBody>
      </p:sp>
      <p:pic>
        <p:nvPicPr>
          <p:cNvPr id="9" name="Graphic 8" descr="Envelope">
            <a:extLst>
              <a:ext uri="{FF2B5EF4-FFF2-40B4-BE49-F238E27FC236}">
                <a16:creationId xmlns:a16="http://schemas.microsoft.com/office/drawing/2014/main" id="{95D52275-4796-407A-A4BA-FDC50A2457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2880360"/>
            <a:ext cx="1097280" cy="1097280"/>
          </a:xfrm>
          <a:prstGeom prst="rect">
            <a:avLst/>
          </a:prstGeom>
        </p:spPr>
      </p:pic>
      <p:sp>
        <p:nvSpPr>
          <p:cNvPr id="3" name="Content Placeholder 2">
            <a:extLst>
              <a:ext uri="{FF2B5EF4-FFF2-40B4-BE49-F238E27FC236}">
                <a16:creationId xmlns:a16="http://schemas.microsoft.com/office/drawing/2014/main" id="{4998471C-4B12-4247-9C0E-6581D65D6CA6}"/>
              </a:ext>
            </a:extLst>
          </p:cNvPr>
          <p:cNvSpPr>
            <a:spLocks noGrp="1"/>
          </p:cNvSpPr>
          <p:nvPr>
            <p:ph sz="half" idx="1"/>
            <p:custDataLst>
              <p:tags r:id="rId2"/>
            </p:custDataLst>
          </p:nvPr>
        </p:nvSpPr>
        <p:spPr>
          <a:xfrm>
            <a:off x="2257215" y="4352917"/>
            <a:ext cx="5406902" cy="1688746"/>
          </a:xfrm>
        </p:spPr>
        <p:txBody>
          <a:bodyPr vert="horz" lIns="91440" tIns="45720" rIns="91440" bIns="45720" rtlCol="0">
            <a:normAutofit/>
          </a:bodyPr>
          <a:lstStyle/>
          <a:p>
            <a:pPr marL="0" indent="0">
              <a:buNone/>
            </a:pPr>
            <a:endParaRPr lang="en-US" sz="2000" dirty="0">
              <a:solidFill>
                <a:schemeClr val="tx1"/>
              </a:solidFill>
            </a:endParaRPr>
          </a:p>
        </p:txBody>
      </p:sp>
      <p:pic>
        <p:nvPicPr>
          <p:cNvPr id="11" name="Graphic 10">
            <a:extLst>
              <a:ext uri="{FF2B5EF4-FFF2-40B4-BE49-F238E27FC236}">
                <a16:creationId xmlns:a16="http://schemas.microsoft.com/office/drawing/2014/main" id="{24D4114E-2596-4492-89E3-15BAF1ED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1431" y="816337"/>
            <a:ext cx="5225327" cy="5225327"/>
          </a:xfrm>
          <a:prstGeom prst="rect">
            <a:avLst/>
          </a:prstGeom>
        </p:spPr>
      </p:pic>
      <p:sp>
        <p:nvSpPr>
          <p:cNvPr id="5" name="Slide Number Placeholder 4">
            <a:extLst>
              <a:ext uri="{FF2B5EF4-FFF2-40B4-BE49-F238E27FC236}">
                <a16:creationId xmlns:a16="http://schemas.microsoft.com/office/drawing/2014/main" id="{688E030B-C8EB-1844-A01C-736560F2D150}"/>
              </a:ext>
            </a:extLst>
          </p:cNvPr>
          <p:cNvSpPr>
            <a:spLocks noGrp="1"/>
          </p:cNvSpPr>
          <p:nvPr>
            <p:ph type="sldNum" sz="quarter" idx="12"/>
            <p:custDataLst>
              <p:tags r:id="rId3"/>
            </p:custDataLst>
          </p:nvPr>
        </p:nvSpPr>
        <p:spPr>
          <a:xfrm>
            <a:off x="9123558" y="6356350"/>
            <a:ext cx="2743200" cy="365125"/>
          </a:xfrm>
        </p:spPr>
        <p:txBody>
          <a:bodyPr vert="horz" lIns="91440" tIns="45720" rIns="91440" bIns="45720" rtlCol="0" anchor="ctr">
            <a:normAutofit/>
          </a:bodyPr>
          <a:lstStyle/>
          <a:p>
            <a:pPr>
              <a:spcAft>
                <a:spcPts val="600"/>
              </a:spcAft>
            </a:pPr>
            <a:fld id="{645BFEA2-ABA1-354D-8D58-CCC347097DF6}" type="slidenum">
              <a:rPr lang="en-US" smtClean="0">
                <a:solidFill>
                  <a:schemeClr val="tx1">
                    <a:tint val="75000"/>
                  </a:schemeClr>
                </a:solidFill>
              </a:rPr>
              <a:pPr>
                <a:spcAft>
                  <a:spcPts val="600"/>
                </a:spcAft>
              </a:pPr>
              <a:t>12</a:t>
            </a:fld>
            <a:endParaRPr lang="en-US">
              <a:solidFill>
                <a:schemeClr val="tx1">
                  <a:tint val="75000"/>
                </a:schemeClr>
              </a:solidFill>
            </a:endParaRPr>
          </a:p>
        </p:txBody>
      </p:sp>
    </p:spTree>
    <p:extLst>
      <p:ext uri="{BB962C8B-B14F-4D97-AF65-F5344CB8AC3E}">
        <p14:creationId xmlns:p14="http://schemas.microsoft.com/office/powerpoint/2010/main" val="268544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D7D1-FA86-E24D-B72B-8683D0A7B021}"/>
              </a:ext>
            </a:extLst>
          </p:cNvPr>
          <p:cNvSpPr>
            <a:spLocks noGrp="1"/>
          </p:cNvSpPr>
          <p:nvPr>
            <p:ph type="title"/>
            <p:custDataLst>
              <p:tags r:id="rId1"/>
            </p:custDataLst>
          </p:nvPr>
        </p:nvSpPr>
        <p:spPr>
          <a:xfrm>
            <a:off x="648929" y="629266"/>
            <a:ext cx="3505495" cy="1622321"/>
          </a:xfrm>
        </p:spPr>
        <p:txBody>
          <a:bodyPr vert="horz" lIns="91440" tIns="45720" rIns="91440" bIns="45720" rtlCol="0" anchor="ctr">
            <a:normAutofit/>
          </a:bodyPr>
          <a:lstStyle/>
          <a:p>
            <a:r>
              <a:rPr lang="en-US" sz="5400" b="1" dirty="0"/>
              <a:t>Guiding Questions</a:t>
            </a:r>
            <a:endParaRPr lang="en-US" sz="5400" dirty="0"/>
          </a:p>
        </p:txBody>
      </p:sp>
      <p:sp>
        <p:nvSpPr>
          <p:cNvPr id="20"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7564C8F-02DB-8743-91EA-8A164751D7F2}"/>
              </a:ext>
            </a:extLst>
          </p:cNvPr>
          <p:cNvSpPr>
            <a:spLocks noGrp="1"/>
          </p:cNvSpPr>
          <p:nvPr>
            <p:ph type="sldNum" sz="quarter" idx="12"/>
            <p:custDataLst>
              <p:tags r:id="rId4"/>
            </p:custDataLst>
          </p:nvPr>
        </p:nvSpPr>
        <p:spPr>
          <a:xfrm>
            <a:off x="8610600" y="6356350"/>
            <a:ext cx="2743200" cy="365125"/>
          </a:xfrm>
        </p:spPr>
        <p:txBody>
          <a:bodyPr vert="horz" lIns="91440" tIns="45720" rIns="91440" bIns="45720" rtlCol="0" anchor="ctr">
            <a:normAutofit/>
          </a:bodyPr>
          <a:lstStyle/>
          <a:p>
            <a:pPr>
              <a:spcAft>
                <a:spcPts val="600"/>
              </a:spcAft>
            </a:pPr>
            <a:fld id="{645BFEA2-ABA1-354D-8D58-CCC347097DF6}" type="slidenum">
              <a:rPr lang="en-US" smtClean="0">
                <a:solidFill>
                  <a:srgbClr val="303030"/>
                </a:solidFill>
              </a:rPr>
              <a:pPr>
                <a:spcAft>
                  <a:spcPts val="600"/>
                </a:spcAft>
              </a:pPr>
              <a:t>2</a:t>
            </a:fld>
            <a:endParaRPr lang="en-US">
              <a:solidFill>
                <a:srgbClr val="303030"/>
              </a:solidFill>
            </a:endParaRPr>
          </a:p>
        </p:txBody>
      </p:sp>
      <p:sp>
        <p:nvSpPr>
          <p:cNvPr id="4" name="Content Placeholder 3">
            <a:extLst>
              <a:ext uri="{FF2B5EF4-FFF2-40B4-BE49-F238E27FC236}">
                <a16:creationId xmlns:a16="http://schemas.microsoft.com/office/drawing/2014/main" id="{7E3F4511-3071-344D-9F0D-BE79B311EA70}"/>
              </a:ext>
            </a:extLst>
          </p:cNvPr>
          <p:cNvSpPr>
            <a:spLocks noGrp="1"/>
          </p:cNvSpPr>
          <p:nvPr>
            <p:ph sz="half" idx="2"/>
          </p:nvPr>
        </p:nvSpPr>
        <p:spPr>
          <a:xfrm>
            <a:off x="5824728" y="1440426"/>
            <a:ext cx="5181600" cy="4351338"/>
          </a:xfrm>
        </p:spPr>
        <p:txBody>
          <a:bodyPr/>
          <a:lstStyle/>
          <a:p>
            <a:r>
              <a:rPr lang="en-US" b="1" dirty="0"/>
              <a:t>What kind of guidance can we provide for making classrooms accessible more generally, not necessarily in response to specific accommodations? </a:t>
            </a:r>
          </a:p>
          <a:p>
            <a:r>
              <a:rPr lang="en-US" b="1" dirty="0"/>
              <a:t>Can we build this guidance into Yale standards for new builds and renovations? </a:t>
            </a:r>
          </a:p>
          <a:p>
            <a:r>
              <a:rPr lang="en-US" b="1" dirty="0"/>
              <a:t>Can we support that guidance once provided/implemented?</a:t>
            </a:r>
            <a:endParaRPr lang="en-US" dirty="0"/>
          </a:p>
          <a:p>
            <a:pPr marL="0" indent="0">
              <a:buNone/>
            </a:pPr>
            <a:endParaRPr lang="en-US" dirty="0"/>
          </a:p>
        </p:txBody>
      </p:sp>
      <p:sp>
        <p:nvSpPr>
          <p:cNvPr id="6" name="Action Button: Help 5">
            <a:hlinkClick r:id="" action="ppaction://noaction" highlightClick="1"/>
            <a:extLst>
              <a:ext uri="{FF2B5EF4-FFF2-40B4-BE49-F238E27FC236}">
                <a16:creationId xmlns:a16="http://schemas.microsoft.com/office/drawing/2014/main" id="{55A44BD8-3B18-4842-9381-4C1E88DABC11}"/>
              </a:ext>
              <a:ext uri="{C183D7F6-B498-43B3-948B-1728B52AA6E4}">
                <adec:decorative xmlns:adec="http://schemas.microsoft.com/office/drawing/2017/decorative" val="1"/>
              </a:ext>
            </a:extLst>
          </p:cNvPr>
          <p:cNvSpPr/>
          <p:nvPr/>
        </p:nvSpPr>
        <p:spPr>
          <a:xfrm>
            <a:off x="1228814" y="2760785"/>
            <a:ext cx="2039815" cy="2743200"/>
          </a:xfrm>
          <a:prstGeom prst="actionButtonHelp">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1434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EBCD-EDDF-9346-9979-CC276A655648}"/>
              </a:ext>
            </a:extLst>
          </p:cNvPr>
          <p:cNvSpPr>
            <a:spLocks noGrp="1"/>
          </p:cNvSpPr>
          <p:nvPr>
            <p:ph type="title"/>
          </p:nvPr>
        </p:nvSpPr>
        <p:spPr/>
        <p:txBody>
          <a:bodyPr>
            <a:normAutofit/>
          </a:bodyPr>
          <a:lstStyle/>
          <a:p>
            <a:r>
              <a:rPr lang="en-US" sz="6000" b="1" dirty="0"/>
              <a:t>Gaps</a:t>
            </a:r>
          </a:p>
        </p:txBody>
      </p:sp>
      <p:sp>
        <p:nvSpPr>
          <p:cNvPr id="3" name="Content Placeholder 2">
            <a:extLst>
              <a:ext uri="{FF2B5EF4-FFF2-40B4-BE49-F238E27FC236}">
                <a16:creationId xmlns:a16="http://schemas.microsoft.com/office/drawing/2014/main" id="{38F68871-C388-FD46-B20E-488878951F96}"/>
              </a:ext>
              <a:ext uri="{C183D7F6-B498-43B3-948B-1728B52AA6E4}">
                <adec:decorative xmlns:adec="http://schemas.microsoft.com/office/drawing/2017/decorative" val="1"/>
              </a:ext>
            </a:extLst>
          </p:cNvPr>
          <p:cNvSpPr>
            <a:spLocks noGrp="1"/>
          </p:cNvSpPr>
          <p:nvPr>
            <p:ph sz="half" idx="1"/>
          </p:nvPr>
        </p:nvSpPr>
        <p:spPr>
          <a:xfrm>
            <a:off x="838200" y="1544271"/>
            <a:ext cx="5181600" cy="4351338"/>
          </a:xfrm>
        </p:spPr>
        <p:txBody>
          <a:bodyPr>
            <a:normAutofit fontScale="70000" lnSpcReduction="20000"/>
          </a:bodyPr>
          <a:lstStyle/>
          <a:p>
            <a:pPr>
              <a:lnSpc>
                <a:spcPct val="120000"/>
              </a:lnSpc>
            </a:pPr>
            <a:r>
              <a:rPr lang="en-US" dirty="0"/>
              <a:t>Disjunct between </a:t>
            </a:r>
            <a:r>
              <a:rPr lang="en-US" dirty="0">
                <a:hlinkClick r:id="rId3"/>
              </a:rPr>
              <a:t>physical ADA-compliance</a:t>
            </a:r>
            <a:r>
              <a:rPr lang="en-US" dirty="0"/>
              <a:t> , individual accommodations and AT for students with disabilities, and the experiences of students, staff, and faculty in the classroom</a:t>
            </a:r>
          </a:p>
          <a:p>
            <a:pPr marL="0" indent="0">
              <a:lnSpc>
                <a:spcPct val="120000"/>
              </a:lnSpc>
              <a:buNone/>
            </a:pPr>
            <a:endParaRPr lang="en-US" dirty="0"/>
          </a:p>
          <a:p>
            <a:pPr>
              <a:lnSpc>
                <a:spcPct val="120000"/>
              </a:lnSpc>
            </a:pPr>
            <a:endParaRPr lang="en-US" dirty="0"/>
          </a:p>
        </p:txBody>
      </p:sp>
      <p:sp>
        <p:nvSpPr>
          <p:cNvPr id="4" name="Content Placeholder 3">
            <a:extLst>
              <a:ext uri="{FF2B5EF4-FFF2-40B4-BE49-F238E27FC236}">
                <a16:creationId xmlns:a16="http://schemas.microsoft.com/office/drawing/2014/main" id="{DF0DBE7E-FD70-3A4F-8B41-C552195669B9}"/>
              </a:ext>
            </a:extLst>
          </p:cNvPr>
          <p:cNvSpPr>
            <a:spLocks noGrp="1"/>
          </p:cNvSpPr>
          <p:nvPr>
            <p:ph sz="half" idx="2"/>
          </p:nvPr>
        </p:nvSpPr>
        <p:spPr>
          <a:xfrm>
            <a:off x="6570785" y="1345900"/>
            <a:ext cx="5181600" cy="4351338"/>
          </a:xfrm>
        </p:spPr>
        <p:txBody>
          <a:bodyPr>
            <a:normAutofit fontScale="70000" lnSpcReduction="20000"/>
          </a:bodyPr>
          <a:lstStyle/>
          <a:p>
            <a:pPr>
              <a:lnSpc>
                <a:spcPct val="120000"/>
              </a:lnSpc>
            </a:pPr>
            <a:r>
              <a:rPr lang="en-US" dirty="0"/>
              <a:t>Requirements for </a:t>
            </a:r>
            <a:r>
              <a:rPr lang="en-US" dirty="0">
                <a:hlinkClick r:id="rId4"/>
              </a:rPr>
              <a:t>Assistive Listening Systems </a:t>
            </a:r>
            <a:r>
              <a:rPr lang="en-US" dirty="0"/>
              <a:t>, e.g., are stated but the reality on the ground regarding acoustics and other considerations (esp. during virtual events or classes) prove problematic</a:t>
            </a:r>
          </a:p>
          <a:p>
            <a:pPr>
              <a:lnSpc>
                <a:spcPct val="120000"/>
              </a:lnSpc>
            </a:pPr>
            <a:endParaRPr lang="en-US" dirty="0"/>
          </a:p>
          <a:p>
            <a:pPr marL="0" indent="0">
              <a:lnSpc>
                <a:spcPct val="120000"/>
              </a:lnSpc>
              <a:buNone/>
            </a:pPr>
            <a:r>
              <a:rPr lang="en-US" dirty="0"/>
              <a:t>“2010 ADA Standard 706 covers the technical requirements for ALS. Applying these technical requirements is complex and typically requires assistance from a professional sound engineer. The US Access Board (USAB) has published technical assistance on assistive listening devices and systems.”</a:t>
            </a:r>
          </a:p>
          <a:p>
            <a:pPr marL="0" indent="0">
              <a:buNone/>
            </a:pPr>
            <a:endParaRPr lang="en-US" dirty="0"/>
          </a:p>
        </p:txBody>
      </p:sp>
      <p:pic>
        <p:nvPicPr>
          <p:cNvPr id="7" name="Picture 6" descr="Icon of assistive hearing devices.">
            <a:extLst>
              <a:ext uri="{FF2B5EF4-FFF2-40B4-BE49-F238E27FC236}">
                <a16:creationId xmlns:a16="http://schemas.microsoft.com/office/drawing/2014/main" id="{443183E9-9786-0B4A-9419-8DE9B78A6E92}"/>
              </a:ext>
            </a:extLst>
          </p:cNvPr>
          <p:cNvPicPr>
            <a:picLocks noChangeAspect="1"/>
          </p:cNvPicPr>
          <p:nvPr/>
        </p:nvPicPr>
        <p:blipFill>
          <a:blip r:embed="rId5"/>
          <a:stretch>
            <a:fillRect/>
          </a:stretch>
        </p:blipFill>
        <p:spPr>
          <a:xfrm>
            <a:off x="1551011" y="3429000"/>
            <a:ext cx="2150762" cy="2322823"/>
          </a:xfrm>
          <a:prstGeom prst="rect">
            <a:avLst/>
          </a:prstGeom>
        </p:spPr>
      </p:pic>
      <p:sp>
        <p:nvSpPr>
          <p:cNvPr id="5" name="Slide Number Placeholder 4">
            <a:extLst>
              <a:ext uri="{FF2B5EF4-FFF2-40B4-BE49-F238E27FC236}">
                <a16:creationId xmlns:a16="http://schemas.microsoft.com/office/drawing/2014/main" id="{E37D5068-B82B-0A48-B67D-365ADA7F0A7C}"/>
              </a:ext>
            </a:extLst>
          </p:cNvPr>
          <p:cNvSpPr>
            <a:spLocks noGrp="1"/>
          </p:cNvSpPr>
          <p:nvPr>
            <p:ph type="sldNum" sz="quarter" idx="12"/>
          </p:nvPr>
        </p:nvSpPr>
        <p:spPr/>
        <p:txBody>
          <a:bodyPr/>
          <a:lstStyle/>
          <a:p>
            <a:fld id="{645BFEA2-ABA1-354D-8D58-CCC347097DF6}" type="slidenum">
              <a:rPr lang="en-US" smtClean="0"/>
              <a:pPr/>
              <a:t>3</a:t>
            </a:fld>
            <a:endParaRPr lang="en-US"/>
          </a:p>
        </p:txBody>
      </p:sp>
    </p:spTree>
    <p:extLst>
      <p:ext uri="{BB962C8B-B14F-4D97-AF65-F5344CB8AC3E}">
        <p14:creationId xmlns:p14="http://schemas.microsoft.com/office/powerpoint/2010/main" val="117734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D7D1-FA86-E24D-B72B-8683D0A7B021}"/>
              </a:ext>
            </a:extLst>
          </p:cNvPr>
          <p:cNvSpPr>
            <a:spLocks noGrp="1"/>
          </p:cNvSpPr>
          <p:nvPr>
            <p:ph type="title"/>
            <p:custDataLst>
              <p:tags r:id="rId1"/>
            </p:custDataLst>
          </p:nvPr>
        </p:nvSpPr>
        <p:spPr>
          <a:xfrm>
            <a:off x="762000" y="136525"/>
            <a:ext cx="10515600" cy="1006475"/>
          </a:xfrm>
        </p:spPr>
        <p:txBody>
          <a:bodyPr vert="horz" lIns="91440" tIns="45720" rIns="91440" bIns="45720" rtlCol="0" anchor="b">
            <a:normAutofit/>
          </a:bodyPr>
          <a:lstStyle/>
          <a:p>
            <a:r>
              <a:rPr lang="en-US" b="1" dirty="0">
                <a:solidFill>
                  <a:srgbClr val="36474F"/>
                </a:solidFill>
              </a:rPr>
              <a:t>Classroom Tech Committee</a:t>
            </a:r>
          </a:p>
        </p:txBody>
      </p:sp>
      <p:sp>
        <p:nvSpPr>
          <p:cNvPr id="3" name="Content Placeholder 2">
            <a:extLst>
              <a:ext uri="{FF2B5EF4-FFF2-40B4-BE49-F238E27FC236}">
                <a16:creationId xmlns:a16="http://schemas.microsoft.com/office/drawing/2014/main" id="{03D35B6B-758D-7D42-8F08-1A617F50C49E}"/>
              </a:ext>
            </a:extLst>
          </p:cNvPr>
          <p:cNvSpPr>
            <a:spLocks noGrp="1"/>
          </p:cNvSpPr>
          <p:nvPr>
            <p:ph sz="half" idx="1"/>
            <p:custDataLst>
              <p:tags r:id="rId2"/>
            </p:custDataLst>
          </p:nvPr>
        </p:nvSpPr>
        <p:spPr>
          <a:xfrm>
            <a:off x="762000" y="1495058"/>
            <a:ext cx="4384431" cy="4530725"/>
          </a:xfrm>
        </p:spPr>
        <p:txBody>
          <a:bodyPr vert="horz" lIns="91440" tIns="45720" rIns="91440" bIns="45720" rtlCol="0">
            <a:normAutofit fontScale="47500" lnSpcReduction="20000"/>
          </a:bodyPr>
          <a:lstStyle/>
          <a:p>
            <a:pPr>
              <a:lnSpc>
                <a:spcPct val="120000"/>
              </a:lnSpc>
            </a:pPr>
            <a:r>
              <a:rPr lang="en-US" sz="5100" dirty="0"/>
              <a:t>Room for Ed Tech/ ICT (Information and Communications Technology) professionals and others to meet about challenges </a:t>
            </a:r>
          </a:p>
          <a:p>
            <a:pPr>
              <a:lnSpc>
                <a:spcPct val="120000"/>
              </a:lnSpc>
            </a:pPr>
            <a:r>
              <a:rPr lang="en-US" sz="5100" dirty="0"/>
              <a:t>Formed in February 2022, so when I say “early,” I mean it</a:t>
            </a:r>
          </a:p>
          <a:p>
            <a:pPr>
              <a:lnSpc>
                <a:spcPct val="120000"/>
              </a:lnSpc>
            </a:pPr>
            <a:r>
              <a:rPr lang="en-US" sz="5100" dirty="0"/>
              <a:t>Primary charges: Reviewing plans for known projects; writing guidelines for tech for new builds and renovations</a:t>
            </a:r>
          </a:p>
          <a:p>
            <a:pPr marL="0" indent="0">
              <a:lnSpc>
                <a:spcPct val="120000"/>
              </a:lnSpc>
              <a:buNone/>
            </a:pPr>
            <a:endParaRPr lang="en-US" dirty="0"/>
          </a:p>
        </p:txBody>
      </p:sp>
      <p:sp>
        <p:nvSpPr>
          <p:cNvPr id="7" name="Content Placeholder 6">
            <a:extLst>
              <a:ext uri="{FF2B5EF4-FFF2-40B4-BE49-F238E27FC236}">
                <a16:creationId xmlns:a16="http://schemas.microsoft.com/office/drawing/2014/main" id="{C61484CA-A062-8345-981E-ACFAB34A976A}"/>
              </a:ext>
            </a:extLst>
          </p:cNvPr>
          <p:cNvSpPr>
            <a:spLocks noGrp="1"/>
          </p:cNvSpPr>
          <p:nvPr>
            <p:ph sz="half" idx="2"/>
          </p:nvPr>
        </p:nvSpPr>
        <p:spPr>
          <a:xfrm>
            <a:off x="6160477" y="1574006"/>
            <a:ext cx="5181600" cy="4351338"/>
          </a:xfrm>
        </p:spPr>
        <p:txBody>
          <a:bodyPr>
            <a:noAutofit/>
          </a:bodyPr>
          <a:lstStyle/>
          <a:p>
            <a:pPr>
              <a:lnSpc>
                <a:spcPct val="120000"/>
              </a:lnSpc>
            </a:pPr>
            <a:r>
              <a:rPr lang="en-US" sz="1800" dirty="0"/>
              <a:t>Director of Planning Administration, Capital University Planning and Facilities </a:t>
            </a:r>
          </a:p>
          <a:p>
            <a:pPr>
              <a:lnSpc>
                <a:spcPct val="120000"/>
              </a:lnSpc>
            </a:pPr>
            <a:r>
              <a:rPr lang="en-US" sz="1800" dirty="0"/>
              <a:t>Associate University Registrar </a:t>
            </a:r>
          </a:p>
          <a:p>
            <a:pPr>
              <a:lnSpc>
                <a:spcPct val="120000"/>
              </a:lnSpc>
            </a:pPr>
            <a:r>
              <a:rPr lang="en-US" sz="1800" dirty="0"/>
              <a:t>Director of Student Accessibility Services</a:t>
            </a:r>
          </a:p>
          <a:p>
            <a:pPr>
              <a:lnSpc>
                <a:spcPct val="120000"/>
              </a:lnSpc>
            </a:pPr>
            <a:r>
              <a:rPr lang="en-US" sz="1800" dirty="0"/>
              <a:t>Director of Media Tech Services, IT (specialist for room accommodations/tech)</a:t>
            </a:r>
          </a:p>
          <a:p>
            <a:pPr>
              <a:lnSpc>
                <a:spcPct val="120000"/>
              </a:lnSpc>
            </a:pPr>
            <a:r>
              <a:rPr lang="en-US" sz="1800" dirty="0"/>
              <a:t>Executive Director of Broadcast Services</a:t>
            </a:r>
          </a:p>
          <a:p>
            <a:pPr>
              <a:lnSpc>
                <a:spcPct val="120000"/>
              </a:lnSpc>
            </a:pPr>
            <a:r>
              <a:rPr lang="en-US" sz="1800" dirty="0"/>
              <a:t>Director of Telecommunications</a:t>
            </a:r>
          </a:p>
          <a:p>
            <a:pPr>
              <a:lnSpc>
                <a:spcPct val="120000"/>
              </a:lnSpc>
            </a:pPr>
            <a:r>
              <a:rPr lang="en-US" sz="1800" dirty="0"/>
              <a:t>Director of Educational Tech and Media</a:t>
            </a:r>
          </a:p>
          <a:p>
            <a:pPr>
              <a:lnSpc>
                <a:spcPct val="120000"/>
              </a:lnSpc>
            </a:pPr>
            <a:r>
              <a:rPr lang="en-US" sz="1800" dirty="0"/>
              <a:t>Digital Accessibility Specialist</a:t>
            </a:r>
          </a:p>
        </p:txBody>
      </p:sp>
      <p:sp>
        <p:nvSpPr>
          <p:cNvPr id="5" name="Slide Number Placeholder 4">
            <a:extLst>
              <a:ext uri="{FF2B5EF4-FFF2-40B4-BE49-F238E27FC236}">
                <a16:creationId xmlns:a16="http://schemas.microsoft.com/office/drawing/2014/main" id="{57564C8F-02DB-8743-91EA-8A164751D7F2}"/>
              </a:ext>
            </a:extLst>
          </p:cNvPr>
          <p:cNvSpPr>
            <a:spLocks noGrp="1"/>
          </p:cNvSpPr>
          <p:nvPr>
            <p:ph type="sldNum" sz="quarter" idx="12"/>
            <p:custDataLst>
              <p:tags r:id="rId3"/>
            </p:custDataLst>
          </p:nvPr>
        </p:nvSpPr>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3</a:t>
            </a:r>
          </a:p>
        </p:txBody>
      </p:sp>
    </p:spTree>
    <p:extLst>
      <p:ext uri="{BB962C8B-B14F-4D97-AF65-F5344CB8AC3E}">
        <p14:creationId xmlns:p14="http://schemas.microsoft.com/office/powerpoint/2010/main" val="27565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5204-3B36-2B4A-90D2-4561096D2B02}"/>
              </a:ext>
            </a:extLst>
          </p:cNvPr>
          <p:cNvSpPr>
            <a:spLocks noGrp="1"/>
          </p:cNvSpPr>
          <p:nvPr>
            <p:ph type="title"/>
          </p:nvPr>
        </p:nvSpPr>
        <p:spPr/>
        <p:txBody>
          <a:bodyPr>
            <a:normAutofit/>
          </a:bodyPr>
          <a:lstStyle/>
          <a:p>
            <a:r>
              <a:rPr lang="en-US" sz="4800" b="1" dirty="0"/>
              <a:t>What do faculty, students, </a:t>
            </a:r>
            <a:r>
              <a:rPr lang="en-US" sz="4800" b="1" i="1" dirty="0"/>
              <a:t>and </a:t>
            </a:r>
            <a:r>
              <a:rPr lang="en-US" sz="4800" b="1" dirty="0"/>
              <a:t>staff say?</a:t>
            </a:r>
          </a:p>
        </p:txBody>
      </p:sp>
      <p:sp>
        <p:nvSpPr>
          <p:cNvPr id="3" name="Content Placeholder 2">
            <a:extLst>
              <a:ext uri="{FF2B5EF4-FFF2-40B4-BE49-F238E27FC236}">
                <a16:creationId xmlns:a16="http://schemas.microsoft.com/office/drawing/2014/main" id="{2CB8FAD9-2651-C141-A33E-EDDF369F2154}"/>
              </a:ext>
            </a:extLst>
          </p:cNvPr>
          <p:cNvSpPr>
            <a:spLocks noGrp="1"/>
          </p:cNvSpPr>
          <p:nvPr>
            <p:ph idx="1"/>
          </p:nvPr>
        </p:nvSpPr>
        <p:spPr/>
        <p:txBody>
          <a:bodyPr/>
          <a:lstStyle/>
          <a:p>
            <a:r>
              <a:rPr lang="en-US" dirty="0">
                <a:hlinkClick r:id="rId3"/>
              </a:rPr>
              <a:t>Classroom Survey</a:t>
            </a:r>
            <a:r>
              <a:rPr lang="en-US" dirty="0"/>
              <a:t>: Lecture capture: Need additional kits; equipment broken and/or degraded</a:t>
            </a:r>
          </a:p>
          <a:p>
            <a:r>
              <a:rPr lang="en-US" dirty="0"/>
              <a:t>Receivers &amp; Equipment for lecture capture: Modifying mics and over modulating; impossible to reset between uses (Broadcast staff)</a:t>
            </a:r>
          </a:p>
          <a:p>
            <a:r>
              <a:rPr lang="en-US" dirty="0"/>
              <a:t>HVAC Settings: Regulated for COVID air circulation but make it difficult to hear (Broadcast and Student Accessibility Services)</a:t>
            </a:r>
          </a:p>
          <a:p>
            <a:r>
              <a:rPr lang="en-US" dirty="0"/>
              <a:t>Support staff— too few for too many spaces (Ed Tech, AV, etc.)</a:t>
            </a:r>
          </a:p>
        </p:txBody>
      </p:sp>
      <p:sp>
        <p:nvSpPr>
          <p:cNvPr id="4" name="Slide Number Placeholder 3">
            <a:extLst>
              <a:ext uri="{FF2B5EF4-FFF2-40B4-BE49-F238E27FC236}">
                <a16:creationId xmlns:a16="http://schemas.microsoft.com/office/drawing/2014/main" id="{B7CAD763-3362-1849-AEEA-62EFFC765BF9}"/>
              </a:ext>
            </a:extLst>
          </p:cNvPr>
          <p:cNvSpPr>
            <a:spLocks noGrp="1"/>
          </p:cNvSpPr>
          <p:nvPr>
            <p:ph type="sldNum" sz="quarter" idx="12"/>
          </p:nvPr>
        </p:nvSpPr>
        <p:spPr/>
        <p:txBody>
          <a:bodyPr/>
          <a:lstStyle/>
          <a:p>
            <a:fld id="{645BFEA2-ABA1-354D-8D58-CCC347097DF6}" type="slidenum">
              <a:rPr lang="en-US" smtClean="0"/>
              <a:pPr/>
              <a:t>5</a:t>
            </a:fld>
            <a:endParaRPr lang="en-US"/>
          </a:p>
        </p:txBody>
      </p:sp>
    </p:spTree>
    <p:extLst>
      <p:ext uri="{BB962C8B-B14F-4D97-AF65-F5344CB8AC3E}">
        <p14:creationId xmlns:p14="http://schemas.microsoft.com/office/powerpoint/2010/main" val="187551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6EA6-CE7B-4B4A-8579-C21C55296EB4}"/>
              </a:ext>
            </a:extLst>
          </p:cNvPr>
          <p:cNvSpPr>
            <a:spLocks noGrp="1"/>
          </p:cNvSpPr>
          <p:nvPr>
            <p:ph type="title"/>
          </p:nvPr>
        </p:nvSpPr>
        <p:spPr>
          <a:xfrm>
            <a:off x="838199" y="365125"/>
            <a:ext cx="11189677" cy="1325563"/>
          </a:xfrm>
        </p:spPr>
        <p:txBody>
          <a:bodyPr>
            <a:normAutofit fontScale="90000"/>
          </a:bodyPr>
          <a:lstStyle/>
          <a:p>
            <a:br>
              <a:rPr lang="en-US" dirty="0"/>
            </a:br>
            <a:r>
              <a:rPr lang="en-US" b="1" dirty="0"/>
              <a:t>What information already exists about campus classrooms</a:t>
            </a:r>
            <a:br>
              <a:rPr lang="en-US" dirty="0"/>
            </a:br>
            <a:endParaRPr lang="en-US" dirty="0"/>
          </a:p>
        </p:txBody>
      </p:sp>
      <p:sp>
        <p:nvSpPr>
          <p:cNvPr id="3" name="Content Placeholder 2">
            <a:extLst>
              <a:ext uri="{FF2B5EF4-FFF2-40B4-BE49-F238E27FC236}">
                <a16:creationId xmlns:a16="http://schemas.microsoft.com/office/drawing/2014/main" id="{0EA972FE-4095-9A4F-B06E-4BA5FB8AFC1F}"/>
              </a:ext>
            </a:extLst>
          </p:cNvPr>
          <p:cNvSpPr>
            <a:spLocks noGrp="1"/>
          </p:cNvSpPr>
          <p:nvPr>
            <p:ph idx="1"/>
          </p:nvPr>
        </p:nvSpPr>
        <p:spPr>
          <a:xfrm>
            <a:off x="662354" y="2001474"/>
            <a:ext cx="3790791" cy="4461362"/>
          </a:xfrm>
        </p:spPr>
        <p:txBody>
          <a:bodyPr/>
          <a:lstStyle/>
          <a:p>
            <a:r>
              <a:rPr lang="en-US" dirty="0"/>
              <a:t>Beyond campus map, leverage the data in </a:t>
            </a:r>
            <a:r>
              <a:rPr lang="en-US" dirty="0">
                <a:hlinkClick r:id="rId3"/>
              </a:rPr>
              <a:t>25Live</a:t>
            </a:r>
            <a:endParaRPr lang="en-US" dirty="0"/>
          </a:p>
          <a:p>
            <a:r>
              <a:rPr lang="en-US" dirty="0"/>
              <a:t>Plan to work with Registrar to group features that can be packaged for “accessibility-enhanced” spaces</a:t>
            </a:r>
          </a:p>
        </p:txBody>
      </p:sp>
      <p:sp>
        <p:nvSpPr>
          <p:cNvPr id="4" name="Slide Number Placeholder 3">
            <a:extLst>
              <a:ext uri="{FF2B5EF4-FFF2-40B4-BE49-F238E27FC236}">
                <a16:creationId xmlns:a16="http://schemas.microsoft.com/office/drawing/2014/main" id="{2ADE2A14-C462-634F-8135-E262939477E3}"/>
              </a:ext>
            </a:extLst>
          </p:cNvPr>
          <p:cNvSpPr>
            <a:spLocks noGrp="1"/>
          </p:cNvSpPr>
          <p:nvPr>
            <p:ph type="sldNum" sz="quarter" idx="12"/>
          </p:nvPr>
        </p:nvSpPr>
        <p:spPr/>
        <p:txBody>
          <a:bodyPr/>
          <a:lstStyle/>
          <a:p>
            <a:fld id="{645BFEA2-ABA1-354D-8D58-CCC347097DF6}" type="slidenum">
              <a:rPr lang="en-US" smtClean="0"/>
              <a:pPr/>
              <a:t>6</a:t>
            </a:fld>
            <a:endParaRPr lang="en-US"/>
          </a:p>
        </p:txBody>
      </p:sp>
      <p:pic>
        <p:nvPicPr>
          <p:cNvPr id="6" name="Picture 5" descr="Screenshot of 25Live program showing the different classroom features that can be selected when searching for a room.">
            <a:extLst>
              <a:ext uri="{FF2B5EF4-FFF2-40B4-BE49-F238E27FC236}">
                <a16:creationId xmlns:a16="http://schemas.microsoft.com/office/drawing/2014/main" id="{B0593C92-979A-2C40-B569-DC5A7BB23E67}"/>
              </a:ext>
            </a:extLst>
          </p:cNvPr>
          <p:cNvPicPr>
            <a:picLocks noChangeAspect="1"/>
          </p:cNvPicPr>
          <p:nvPr/>
        </p:nvPicPr>
        <p:blipFill>
          <a:blip r:embed="rId4"/>
          <a:stretch>
            <a:fillRect/>
          </a:stretch>
        </p:blipFill>
        <p:spPr>
          <a:xfrm>
            <a:off x="4624754" y="1570161"/>
            <a:ext cx="7231513" cy="4228551"/>
          </a:xfrm>
          <a:prstGeom prst="rect">
            <a:avLst/>
          </a:prstGeom>
          <a:ln>
            <a:solidFill>
              <a:schemeClr val="accent1"/>
            </a:solidFill>
          </a:ln>
        </p:spPr>
      </p:pic>
    </p:spTree>
    <p:extLst>
      <p:ext uri="{BB962C8B-B14F-4D97-AF65-F5344CB8AC3E}">
        <p14:creationId xmlns:p14="http://schemas.microsoft.com/office/powerpoint/2010/main" val="239740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F8F0-6D9E-2E46-9FC9-BB66FB7C88CA}"/>
              </a:ext>
            </a:extLst>
          </p:cNvPr>
          <p:cNvSpPr>
            <a:spLocks noGrp="1"/>
          </p:cNvSpPr>
          <p:nvPr>
            <p:ph type="title"/>
          </p:nvPr>
        </p:nvSpPr>
        <p:spPr>
          <a:xfrm>
            <a:off x="375138" y="1"/>
            <a:ext cx="10515600" cy="1116806"/>
          </a:xfrm>
        </p:spPr>
        <p:txBody>
          <a:bodyPr/>
          <a:lstStyle/>
          <a:p>
            <a:r>
              <a:rPr lang="en-US" b="1" dirty="0"/>
              <a:t>Planned Upgrades to AV</a:t>
            </a:r>
          </a:p>
        </p:txBody>
      </p:sp>
      <p:pic>
        <p:nvPicPr>
          <p:cNvPr id="6" name="Content Placeholder 5" descr="Screen shot of Excel Spreadsheet showing Rooms on campus by type, ownership, Lecture capture capabilities, location, and notes about planned upgrades.">
            <a:extLst>
              <a:ext uri="{FF2B5EF4-FFF2-40B4-BE49-F238E27FC236}">
                <a16:creationId xmlns:a16="http://schemas.microsoft.com/office/drawing/2014/main" id="{43BA8CC3-838A-AF4C-8905-749C8C83721B}"/>
              </a:ext>
            </a:extLst>
          </p:cNvPr>
          <p:cNvPicPr>
            <a:picLocks noGrp="1" noChangeAspect="1"/>
          </p:cNvPicPr>
          <p:nvPr>
            <p:ph sz="half" idx="1"/>
          </p:nvPr>
        </p:nvPicPr>
        <p:blipFill>
          <a:blip r:embed="rId3"/>
          <a:stretch>
            <a:fillRect/>
          </a:stretch>
        </p:blipFill>
        <p:spPr>
          <a:xfrm>
            <a:off x="118062" y="2020757"/>
            <a:ext cx="11955876" cy="4616457"/>
          </a:xfrm>
        </p:spPr>
      </p:pic>
      <p:sp>
        <p:nvSpPr>
          <p:cNvPr id="7" name="Content Placeholder 6">
            <a:extLst>
              <a:ext uri="{FF2B5EF4-FFF2-40B4-BE49-F238E27FC236}">
                <a16:creationId xmlns:a16="http://schemas.microsoft.com/office/drawing/2014/main" id="{BD5E1A6D-5F33-D740-84AF-A3782ADAB169}"/>
              </a:ext>
            </a:extLst>
          </p:cNvPr>
          <p:cNvSpPr>
            <a:spLocks noGrp="1"/>
          </p:cNvSpPr>
          <p:nvPr>
            <p:ph sz="half" idx="2"/>
          </p:nvPr>
        </p:nvSpPr>
        <p:spPr>
          <a:xfrm>
            <a:off x="375138" y="1020276"/>
            <a:ext cx="10515599" cy="4351338"/>
          </a:xfrm>
        </p:spPr>
        <p:txBody>
          <a:bodyPr>
            <a:normAutofit/>
          </a:bodyPr>
          <a:lstStyle/>
          <a:p>
            <a:pPr marL="0" indent="0">
              <a:lnSpc>
                <a:spcPct val="100000"/>
              </a:lnSpc>
              <a:buNone/>
            </a:pPr>
            <a:r>
              <a:rPr lang="en-US" dirty="0"/>
              <a:t>Survey of current facilities and planned upgrades shared with support staff on both Ed Tech and Accommodations/Services sides</a:t>
            </a:r>
          </a:p>
        </p:txBody>
      </p:sp>
      <p:sp>
        <p:nvSpPr>
          <p:cNvPr id="4" name="Slide Number Placeholder 3">
            <a:extLst>
              <a:ext uri="{FF2B5EF4-FFF2-40B4-BE49-F238E27FC236}">
                <a16:creationId xmlns:a16="http://schemas.microsoft.com/office/drawing/2014/main" id="{599CD231-3FEB-F44A-A13A-C5D5F8142EE7}"/>
              </a:ext>
            </a:extLst>
          </p:cNvPr>
          <p:cNvSpPr>
            <a:spLocks noGrp="1"/>
          </p:cNvSpPr>
          <p:nvPr>
            <p:ph type="sldNum" sz="quarter" idx="12"/>
          </p:nvPr>
        </p:nvSpPr>
        <p:spPr/>
        <p:txBody>
          <a:bodyPr/>
          <a:lstStyle/>
          <a:p>
            <a:fld id="{645BFEA2-ABA1-354D-8D58-CCC347097DF6}" type="slidenum">
              <a:rPr lang="en-US" smtClean="0"/>
              <a:pPr/>
              <a:t>7</a:t>
            </a:fld>
            <a:endParaRPr lang="en-US"/>
          </a:p>
        </p:txBody>
      </p:sp>
    </p:spTree>
    <p:extLst>
      <p:ext uri="{BB962C8B-B14F-4D97-AF65-F5344CB8AC3E}">
        <p14:creationId xmlns:p14="http://schemas.microsoft.com/office/powerpoint/2010/main" val="75855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D97A-170B-1343-87C2-59CB0E0754F8}"/>
              </a:ext>
            </a:extLst>
          </p:cNvPr>
          <p:cNvSpPr>
            <a:spLocks noGrp="1"/>
          </p:cNvSpPr>
          <p:nvPr>
            <p:ph type="title"/>
            <p:custDataLst>
              <p:tags r:id="rId1"/>
            </p:custDataLst>
          </p:nvPr>
        </p:nvSpPr>
        <p:spPr>
          <a:xfrm>
            <a:off x="838200" y="365125"/>
            <a:ext cx="10515600" cy="1325563"/>
          </a:xfrm>
        </p:spPr>
        <p:txBody>
          <a:bodyPr/>
          <a:lstStyle/>
          <a:p>
            <a:r>
              <a:rPr lang="en-US" dirty="0"/>
              <a:t>Guidance: Multi-pronged Part 1</a:t>
            </a:r>
          </a:p>
        </p:txBody>
      </p:sp>
      <p:sp>
        <p:nvSpPr>
          <p:cNvPr id="3" name="Content Placeholder 2">
            <a:extLst>
              <a:ext uri="{FF2B5EF4-FFF2-40B4-BE49-F238E27FC236}">
                <a16:creationId xmlns:a16="http://schemas.microsoft.com/office/drawing/2014/main" id="{62521A63-9D7E-B748-B92B-A0879228F62B}"/>
              </a:ext>
            </a:extLst>
          </p:cNvPr>
          <p:cNvSpPr>
            <a:spLocks noGrp="1"/>
          </p:cNvSpPr>
          <p:nvPr>
            <p:ph sz="half" idx="1"/>
          </p:nvPr>
        </p:nvSpPr>
        <p:spPr>
          <a:xfrm>
            <a:off x="838200" y="1825625"/>
            <a:ext cx="7338646" cy="4351338"/>
          </a:xfrm>
        </p:spPr>
        <p:txBody>
          <a:bodyPr>
            <a:normAutofit/>
          </a:bodyPr>
          <a:lstStyle/>
          <a:p>
            <a:r>
              <a:rPr lang="en-US" dirty="0"/>
              <a:t>Faculty Training</a:t>
            </a:r>
          </a:p>
          <a:p>
            <a:pPr lvl="1"/>
            <a:r>
              <a:rPr lang="en-US" dirty="0"/>
              <a:t>What kinds of things to look for in a room</a:t>
            </a:r>
          </a:p>
          <a:p>
            <a:pPr lvl="1"/>
            <a:r>
              <a:rPr lang="en-US" dirty="0"/>
              <a:t>What kinds of tech considerations to make if booking spaces</a:t>
            </a:r>
          </a:p>
          <a:p>
            <a:r>
              <a:rPr lang="en-US" dirty="0"/>
              <a:t>Event Guidance </a:t>
            </a:r>
          </a:p>
          <a:p>
            <a:pPr lvl="1"/>
            <a:r>
              <a:rPr lang="en-US" dirty="0"/>
              <a:t>In person and virtual</a:t>
            </a:r>
          </a:p>
          <a:p>
            <a:pPr lvl="1"/>
            <a:r>
              <a:rPr lang="en-US" dirty="0"/>
              <a:t>What kinds of things to look for in a room</a:t>
            </a:r>
          </a:p>
          <a:p>
            <a:pPr lvl="1"/>
            <a:r>
              <a:rPr lang="en-US" dirty="0"/>
              <a:t>What kinds of tech considerations to make when booking spaces</a:t>
            </a:r>
          </a:p>
          <a:p>
            <a:pPr lvl="1"/>
            <a:endParaRPr lang="en-US" dirty="0"/>
          </a:p>
        </p:txBody>
      </p:sp>
      <p:sp>
        <p:nvSpPr>
          <p:cNvPr id="5" name="Slide Number Placeholder 4">
            <a:extLst>
              <a:ext uri="{FF2B5EF4-FFF2-40B4-BE49-F238E27FC236}">
                <a16:creationId xmlns:a16="http://schemas.microsoft.com/office/drawing/2014/main" id="{B109987D-BA6B-194C-8886-3958B367BB8F}"/>
              </a:ext>
            </a:extLst>
          </p:cNvPr>
          <p:cNvSpPr>
            <a:spLocks noGrp="1"/>
          </p:cNvSpPr>
          <p:nvPr>
            <p:ph type="sldNum" sz="quarter" idx="12"/>
            <p:custDataLst>
              <p:tags r:id="rId2"/>
            </p:custDataLst>
          </p:nvPr>
        </p:nvSpPr>
        <p:spPr>
          <a:xfrm>
            <a:off x="8610600" y="6356350"/>
            <a:ext cx="2743200" cy="365125"/>
          </a:xfrm>
        </p:spPr>
        <p:txBody>
          <a:bodyPr/>
          <a:lstStyle/>
          <a:p>
            <a:fld id="{645BFEA2-ABA1-354D-8D58-CCC347097DF6}" type="slidenum">
              <a:rPr lang="en-US" smtClean="0"/>
              <a:pPr/>
              <a:t>8</a:t>
            </a:fld>
            <a:endParaRPr lang="en-US"/>
          </a:p>
        </p:txBody>
      </p:sp>
    </p:spTree>
    <p:extLst>
      <p:ext uri="{BB962C8B-B14F-4D97-AF65-F5344CB8AC3E}">
        <p14:creationId xmlns:p14="http://schemas.microsoft.com/office/powerpoint/2010/main" val="104236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D97A-170B-1343-87C2-59CB0E0754F8}"/>
              </a:ext>
            </a:extLst>
          </p:cNvPr>
          <p:cNvSpPr>
            <a:spLocks noGrp="1"/>
          </p:cNvSpPr>
          <p:nvPr>
            <p:ph type="title"/>
            <p:custDataLst>
              <p:tags r:id="rId1"/>
            </p:custDataLst>
          </p:nvPr>
        </p:nvSpPr>
        <p:spPr>
          <a:xfrm>
            <a:off x="838200" y="365125"/>
            <a:ext cx="10515600" cy="1325563"/>
          </a:xfrm>
        </p:spPr>
        <p:txBody>
          <a:bodyPr/>
          <a:lstStyle/>
          <a:p>
            <a:r>
              <a:rPr lang="en-US" dirty="0"/>
              <a:t>Guidance: Multi-pronged Part 2</a:t>
            </a:r>
          </a:p>
        </p:txBody>
      </p:sp>
      <p:sp>
        <p:nvSpPr>
          <p:cNvPr id="3" name="Content Placeholder 2">
            <a:extLst>
              <a:ext uri="{FF2B5EF4-FFF2-40B4-BE49-F238E27FC236}">
                <a16:creationId xmlns:a16="http://schemas.microsoft.com/office/drawing/2014/main" id="{62521A63-9D7E-B748-B92B-A0879228F62B}"/>
              </a:ext>
            </a:extLst>
          </p:cNvPr>
          <p:cNvSpPr>
            <a:spLocks noGrp="1"/>
          </p:cNvSpPr>
          <p:nvPr>
            <p:ph sz="half" idx="1"/>
          </p:nvPr>
        </p:nvSpPr>
        <p:spPr>
          <a:xfrm>
            <a:off x="586154" y="1825625"/>
            <a:ext cx="4929554" cy="4351338"/>
          </a:xfrm>
        </p:spPr>
        <p:txBody>
          <a:bodyPr>
            <a:normAutofit/>
          </a:bodyPr>
          <a:lstStyle/>
          <a:p>
            <a:pPr marL="0" indent="0">
              <a:buNone/>
            </a:pPr>
            <a:r>
              <a:rPr lang="en-US" dirty="0"/>
              <a:t>Building standards by project: Case Study: Math building</a:t>
            </a:r>
          </a:p>
          <a:p>
            <a:pPr lvl="1"/>
            <a:r>
              <a:rPr lang="en-US" dirty="0"/>
              <a:t>Lighting for ASL interpreters</a:t>
            </a:r>
          </a:p>
          <a:p>
            <a:pPr lvl="1"/>
            <a:r>
              <a:rPr lang="en-US" dirty="0"/>
              <a:t>Increase collaboration with Broadcasting staff</a:t>
            </a:r>
          </a:p>
          <a:p>
            <a:pPr lvl="1"/>
            <a:r>
              <a:rPr lang="en-US" dirty="0"/>
              <a:t>Incorporating faculty into page turn review at all stages</a:t>
            </a:r>
          </a:p>
          <a:p>
            <a:pPr lvl="1"/>
            <a:r>
              <a:rPr lang="en-US" dirty="0"/>
              <a:t>Digital Signage</a:t>
            </a:r>
          </a:p>
          <a:p>
            <a:pPr lvl="1"/>
            <a:r>
              <a:rPr lang="en-US" dirty="0"/>
              <a:t>Lecture Capture specs</a:t>
            </a:r>
          </a:p>
          <a:p>
            <a:pPr lvl="1"/>
            <a:r>
              <a:rPr lang="en-US" dirty="0"/>
              <a:t>Etc.</a:t>
            </a:r>
          </a:p>
          <a:p>
            <a:pPr marL="457200" lvl="1" indent="0">
              <a:buNone/>
            </a:pPr>
            <a:endParaRPr lang="en-US" dirty="0"/>
          </a:p>
        </p:txBody>
      </p:sp>
      <p:pic>
        <p:nvPicPr>
          <p:cNvPr id="6" name="Picture 5" descr="1.&#9;Slate Chalkboards: &#10;a.&#9;As per the original ask 2 years ago, the Math department relies on slate chalkboard for teaching. These should be installed in all classroom spaces. &#10;2.&#9;Seating in first level classroom: &#10;a.&#9;The current seating uses tables rather than folding built-in desks. This reduces the amount of seating in the space impacting its function as a classroom space. The seating should utilize built-in desks and the number of seats increased.&#10;b.&#9;However, it would be beneficial if we could have 1-2 designated accessible tables for students who use wheelchairs in the rooms, maybe one in the front and one in the back, and ideally one in the middle depending on the size of the room.&#10;3.&#9;Lighting: &#10;a.&#9;Incorporate an ellipsoidal (or spot type) light(s) that can illuminate a person at the podium area when the room is darkened. A spot light is preferable to minimize spill onto the screen when the projector(s) are in us use. Color temperature is an important consideration and note that light coming from screens will be toward the blue/daylight end of the spectrum. In rooms with a lot of windows or where the projector screen will be seen by the camera, the installed lights should be daylight color temperature.  This will avoid mismatches in recordings where the people in the room can appear orange as the camera is adjusting to day light coming from the reflected blue light of the projector. If lighting the room cannot follow the color temperature guideline we suggest, then having a variable color temperature spot light would be preferable.&#10;b.&#9;Where to have the lights: The lights should be located at a height and distance from the podium that the lecturers shadow falls low enough on the wall behind them so that that their shadow cannot be seen by the camera or fall onto the projection screen. This does not suggest at the light be overhead, the light needs to be in front to illuminate the face and chest area of the lecturer.&#10;c.&#9;An option to also include illumination for an ASL interpreter (torso area and face).&#10;4.&#9;Lecture capture: &#10;a.&#9;There should be at least one if not more lecture capture spaces in KT. &#10;b.&#9;The first level classroom does not have a camera. Would it be possible to mount a camera on the underside of a projector platform? &#10;c.&#9;Large classroom spaces on the 2nd floor should have lecture capture. &#10;d.&#9;All lecture capture devices should be of Seneca make (company is called arrow). Please reach out to john.harford@yale.edu for specifications.&#10;5.&#9;Room meeting displays:&#10;a.&#9;Units were deemed unnecessary by the classroom committee two years ago. These can be removed from the plans. &#10;b.&#9;Currently, room displays create inaccessibility issues. Future room displays should have audio outputs and/or refreshable braille features. &#10;6.&#9;Broadcast inputs and outputs: the first-floor classroom and the large spaces upstairs need a to have the following:&#10;a.&#9;Clean audio output (Line level _ Male XLR)&#10;a.&#9;Video out of displayed content&#10;b.&#9;Video input of camera feed (replacing any in room camera for lecture capture when used). &#10;c.&#9;QSYS controls to adjust levels. &#10;d.&#9;These inputs and outputs should be in a location near a camera set-up (back of the room)">
            <a:extLst>
              <a:ext uri="{FF2B5EF4-FFF2-40B4-BE49-F238E27FC236}">
                <a16:creationId xmlns:a16="http://schemas.microsoft.com/office/drawing/2014/main" id="{373FABD7-06BC-0343-B2EE-8D796E087138}"/>
              </a:ext>
            </a:extLst>
          </p:cNvPr>
          <p:cNvPicPr>
            <a:picLocks noChangeAspect="1"/>
          </p:cNvPicPr>
          <p:nvPr/>
        </p:nvPicPr>
        <p:blipFill>
          <a:blip r:embed="rId5"/>
          <a:stretch>
            <a:fillRect/>
          </a:stretch>
        </p:blipFill>
        <p:spPr>
          <a:xfrm>
            <a:off x="5775171" y="0"/>
            <a:ext cx="6550090" cy="6858000"/>
          </a:xfrm>
          <a:prstGeom prst="rect">
            <a:avLst/>
          </a:prstGeom>
        </p:spPr>
      </p:pic>
      <p:sp>
        <p:nvSpPr>
          <p:cNvPr id="5" name="Slide Number Placeholder 4">
            <a:extLst>
              <a:ext uri="{FF2B5EF4-FFF2-40B4-BE49-F238E27FC236}">
                <a16:creationId xmlns:a16="http://schemas.microsoft.com/office/drawing/2014/main" id="{B109987D-BA6B-194C-8886-3958B367BB8F}"/>
              </a:ext>
            </a:extLst>
          </p:cNvPr>
          <p:cNvSpPr>
            <a:spLocks noGrp="1"/>
          </p:cNvSpPr>
          <p:nvPr>
            <p:ph type="sldNum" sz="quarter" idx="12"/>
            <p:custDataLst>
              <p:tags r:id="rId2"/>
            </p:custDataLst>
          </p:nvPr>
        </p:nvSpPr>
        <p:spPr>
          <a:xfrm>
            <a:off x="9315138" y="6492875"/>
            <a:ext cx="2743200" cy="365125"/>
          </a:xfrm>
        </p:spPr>
        <p:txBody>
          <a:bodyPr/>
          <a:lstStyle/>
          <a:p>
            <a:fld id="{645BFEA2-ABA1-354D-8D58-CCC347097DF6}" type="slidenum">
              <a:rPr lang="en-US" smtClean="0"/>
              <a:pPr/>
              <a:t>9</a:t>
            </a:fld>
            <a:endParaRPr lang="en-US"/>
          </a:p>
        </p:txBody>
      </p:sp>
    </p:spTree>
    <p:extLst>
      <p:ext uri="{BB962C8B-B14F-4D97-AF65-F5344CB8AC3E}">
        <p14:creationId xmlns:p14="http://schemas.microsoft.com/office/powerpoint/2010/main" val="1562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ags/tag18.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DUMMYTAG" val="&lt;DummyForForceWrite&gt;&lt;/DummyForForceWrite&gt;"/>
  <p:tag name="HTML_SHAPEINFO" val="&lt;ThreeDShapeInfo&gt;&lt;uuid val=&quot;{14F69F7F-62AD-45E0-A4F9-83D3CB6EBAD1}&quot;/&gt;&lt;isInvalidForFieldText val=&quot;0&quot;/&gt;&lt;Image&gt;&lt;filename val=&quot;C:\Users\mv482\AppData\Local\Temp\1\CP14432160421Session\CPTrustFolder14432160421\PPTImport14432394000\data\asimages\{14F69F7F-62AD-45E0-A4F9-83D3CB6EBAD1}_1.png&quot;/&gt;&lt;left val=&quot;86&quot;/&gt;&lt;top val=&quot;79&quot;/&gt;&lt;width val=&quot;1105&quot;/&gt;&lt;height val=&quot;14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34&quot;/&gt;&lt;lineCharCount val=&quot;22&quot;/&gt;&lt;/TableIndex&gt;&lt;/ShapeTextInfo&gt;"/>
  <p:tag name="PRESENTER_DUMMYTAG" val="&lt;DummyForForceWrite&gt;&lt;/DummyForForceWrite&gt;"/>
  <p:tag name="HTML_SHAPEINFO" val="&lt;ThreeDShapeInfo&gt;&lt;uuid val=&quot;{812B7875-FBEC-4227-88CB-19611C5E841B}&quot;/&gt;&lt;isInvalidForFieldText val=&quot;0&quot;/&gt;&lt;Image&gt;&lt;filename val=&quot;C:\Users\mv482\AppData\Local\Temp\1\CP14432160421Session\CPTrustFolder14432160421\PPTImport14432394000\data\asimages\{812B7875-FBEC-4227-88CB-19611C5E841B}_1.png&quot;/&gt;&lt;left val=&quot;139&quot;/&gt;&lt;top val=&quot;252&quot;/&gt;&lt;width val=&quot;436&quot;/&gt;&lt;height val=&quot;384&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20&quot;/&gt;&lt;/TableIndex&gt;&lt;/ShapeTextInfo&gt;"/>
  <p:tag name="HTML_SHAPEINFO" val="&lt;ThreeDShapeInfo&gt;&lt;uuid val=&quot;{0C0ADDA6-B6D6-45C0-BEF9-4003AF41A9B4}&quot;/&gt;&lt;isInvalidForFieldText val=&quot;0&quot;/&gt;&lt;Image&gt;&lt;filename val=&quot;C:\Users\mv482\AppData\Local\Temp\1\CP14432160421Session\CPTrustFolder14432160421\PPTImport14432394000\data\asimages\{0C0ADDA6-B6D6-45C0-BEF9-4003AF41A9B4}_2.png&quot;/&gt;&lt;left val=&quot;50&quot;/&gt;&lt;top val=&quot;60&quot;/&gt;&lt;width val=&quot;386&quot;/&gt;&lt;height val=&quot;18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5A798E2-7123-4BBB-9424-5041375133A4}&quot;/&gt;&lt;isInvalidForFieldText val=&quot;0&quot;/&gt;&lt;Image&gt;&lt;filename val=&quot;C:\Users\mv482\AppData\Local\Temp\1\CP14432160421Session\CPTrustFolder14432160421\PPTImport14432394000\data\asimages\{A5A798E2-7123-4BBB-9424-5041375133A4}_2.png&quot;/&gt;&lt;left val=&quot;530&quot;/&gt;&lt;top val=&quot;53&quot;/&gt;&lt;width val=&quot;705&quot;/&gt;&lt;height val=&quot;616&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455B10A-E490-46B5-9E38-99D94CF9A7A0}&quot;/&gt;&lt;isInvalidForFieldText val=&quot;0&quot;/&gt;&lt;Image&gt;&lt;filename val=&quot;C:\Users\mv482\AppData\Local\Temp\1\CP14432160421Session\CPTrustFolder14432160421\PPTImport14432394000\data\asimages\{4455B10A-E490-46B5-9E38-99D94CF9A7A0}_2.png&quot;/&gt;&lt;left val=&quot;903&quot;/&gt;&lt;top val=&quot;666&quot;/&gt;&lt;width val=&quot;289&quot;/&gt;&lt;height val=&quot;4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19&quot;/&gt;&lt;/TableIndex&gt;&lt;/ShapeTextInfo&gt;"/>
  <p:tag name="HTML_SHAPEINFO" val="&lt;ThreeDShapeInfo&gt;&lt;uuid val=&quot;{3C5D8ADC-C4D4-46A8-9D8B-F8A693D0F6F5}&quot;/&gt;&lt;isInvalidForFieldText val=&quot;0&quot;/&gt;&lt;Image&gt;&lt;filename val=&quot;C:\Users\mv482\AppData\Local\Temp\1\CP14432160421Session\CPTrustFolder14432160421\PPTImport14432394000\data\asimages\{3C5D8ADC-C4D4-46A8-9D8B-F8A693D0F6F5}_3.png&quot;/&gt;&lt;left val=&quot;66&quot;/&gt;&lt;top val=&quot;39&quot;/&gt;&lt;width val=&quot;516&quot;/&gt;&lt;height val=&quot;16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7&quot;/&gt;&lt;lineCharCount val=&quot;30&quot;/&gt;&lt;lineCharCount val=&quot;40&quot;/&gt;&lt;lineCharCount val=&quot;37&quot;/&gt;&lt;lineCharCount val=&quot;11&quot;/&gt;&lt;lineCharCount val=&quot;37&quot;/&gt;&lt;lineCharCount val=&quot;18&quot;/&gt;&lt;/TableIndex&gt;&lt;/ShapeTextInfo&gt;"/>
  <p:tag name="HTML_SHAPEINFO" val="&lt;ThreeDShapeInfo&gt;&lt;uuid val=&quot;{80C45E7D-B924-4EE5-8087-AFF7C760EDAE}&quot;/&gt;&lt;isInvalidForFieldText val=&quot;0&quot;/&gt;&lt;Image&gt;&lt;filename val=&quot;C:\Users\mv482\AppData\Local\Temp\1\CP14432160421Session\CPTrustFolder14432160421\PPTImport14432394000\data\asimages\{80C45E7D-B924-4EE5-8087-AFF7C760EDAE}_3.png&quot;/&gt;&lt;left val=&quot;88&quot;/&gt;&lt;top val=&quot;193&quot;/&gt;&lt;width val=&quot;488&quot;/&gt;&lt;height val=&quot;390&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5163938-8DAF-4A02-92D8-C6C3C5A4331F}&quot;/&gt;&lt;isInvalidForFieldText val=&quot;0&quot;/&gt;&lt;Image&gt;&lt;filename val=&quot;C:\Users\mv482\AppData\Local\Temp\1\CP14432160421Session\CPTrustFolder14432160421\PPTImport14432394000\data\asimages\{15163938-8DAF-4A02-92D8-C6C3C5A4331F}_3.png&quot;/&gt;&lt;left val=&quot;976&quot;/&gt;&lt;top val=&quot;666&quot;/&gt;&lt;width val=&quot;216&quot;/&gt;&lt;height val=&quot;40&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B8B25B9B-488E-4241-BF14-ECA1E713B0DD}&quot;/&gt;&lt;isInvalidForFieldText val=&quot;0&quot;/&gt;&lt;Image&gt;&lt;filename val=&quot;C:\Users\mv482\AppData\Local\Temp\1\CP14432160421Session\CPTrustFolder14432160421\PPTImport14432394000\data\asimages\{B8B25B9B-488E-4241-BF14-ECA1E713B0DD}_7.png&quot;/&gt;&lt;left val=&quot;61&quot;/&gt;&lt;top val=&quot;37&quot;/&gt;&lt;width val=&quot;1130&quot;/&gt;&lt;height val=&quot;14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19F018C-6547-469D-8ED4-608CA5484BE0}&quot;/&gt;&lt;isInvalidForFieldText val=&quot;0&quot;/&gt;&lt;Image&gt;&lt;filename val=&quot;C:\Users\mv482\AppData\Local\Temp\1\CP14432160421Session\CPTrustFolder14432160421\PPTImport14432394000\data\asimages\{919F018C-6547-469D-8ED4-608CA5484BE0}_7.png&quot;/&gt;&lt;left val=&quot;903&quot;/&gt;&lt;top val=&quot;666&quot;/&gt;&lt;width val=&quot;289&quot;/&gt;&lt;height val=&quot;40&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B8B25B9B-488E-4241-BF14-ECA1E713B0DD}&quot;/&gt;&lt;isInvalidForFieldText val=&quot;0&quot;/&gt;&lt;Image&gt;&lt;filename val=&quot;C:\Users\mv482\AppData\Local\Temp\1\CP14432160421Session\CPTrustFolder14432160421\PPTImport14432394000\data\asimages\{B8B25B9B-488E-4241-BF14-ECA1E713B0DD}_7.png&quot;/&gt;&lt;left val=&quot;61&quot;/&gt;&lt;top val=&quot;37&quot;/&gt;&lt;width val=&quot;1130&quot;/&gt;&lt;height val=&quot;140&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19F018C-6547-469D-8ED4-608CA5484BE0}&quot;/&gt;&lt;isInvalidForFieldText val=&quot;0&quot;/&gt;&lt;Image&gt;&lt;filename val=&quot;C:\Users\mv482\AppData\Local\Temp\1\CP14432160421Session\CPTrustFolder14432160421\PPTImport14432394000\data\asimages\{919F018C-6547-469D-8ED4-608CA5484BE0}_7.png&quot;/&gt;&lt;left val=&quot;903&quot;/&gt;&lt;top val=&quot;666&quot;/&gt;&lt;width val=&quot;289&quot;/&gt;&lt;height val=&quot;40&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3B462231-33AA-4608-A4A2-86C7C96A8192}&quot;/&gt;&lt;isInvalidForFieldText val=&quot;0&quot;/&gt;&lt;Image&gt;&lt;filename val=&quot;C:\Users\mv482\AppData\Local\Temp\1\CP14432160421Session\CPTrustFolder14432160421\PPTImport14432394000\data\asimages\{3B462231-33AA-4608-A4A2-86C7C96A8192}_12.png&quot;/&gt;&lt;left val=&quot;210&quot;/&gt;&lt;top val=&quot;282&quot;/&gt;&lt;width val=&quot;594&quot;/&gt;&lt;height val=&quot;15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22&quot;/&gt;&lt;/TableIndex&gt;&lt;/ShapeTextInfo&gt;"/>
  <p:tag name="HTML_SHAPEINFO" val="&lt;ThreeDShapeInfo&gt;&lt;uuid val=&quot;{884832D1-BE6C-454F-90B8-6D0D268B3711}&quot;/&gt;&lt;isInvalidForFieldText val=&quot;0&quot;/&gt;&lt;Image&gt;&lt;filename val=&quot;C:\Users\mv482\AppData\Local\Temp\1\CP14432160421Session\CPTrustFolder14432160421\PPTImport14432394000\data\asimages\{884832D1-BE6C-454F-90B8-6D0D268B3711}_12.png&quot;/&gt;&lt;left val=&quot;229&quot;/&gt;&lt;top val=&quot;449&quot;/&gt;&lt;width val=&quot;575&quot;/&gt;&lt;height val=&quot;18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053D210-828F-4C49-AE3D-4732BD13E90D}&quot;/&gt;&lt;isInvalidForFieldText val=&quot;0&quot;/&gt;&lt;Image&gt;&lt;filename val=&quot;C:\Users\mv482\AppData\Local\Temp\1\CP14432160421Session\CPTrustFolder14432160421\PPTImport14432394000\data\asimages\{4053D210-828F-4C49-AE3D-4732BD13E90D}_12.png&quot;/&gt;&lt;left val=&quot;957&quot;/&gt;&lt;top val=&quot;666&quot;/&gt;&lt;width val=&quot;289&quot;/&gt;&lt;height val=&quot;4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Yale Accessibility Theme WHITE BACKGROUND">
      <a:dk1>
        <a:srgbClr val="000000"/>
      </a:dk1>
      <a:lt1>
        <a:srgbClr val="FFFFFF"/>
      </a:lt1>
      <a:dk2>
        <a:srgbClr val="24355D"/>
      </a:dk2>
      <a:lt2>
        <a:srgbClr val="E7E6E6"/>
      </a:lt2>
      <a:accent1>
        <a:srgbClr val="00346B"/>
      </a:accent1>
      <a:accent2>
        <a:srgbClr val="005392"/>
      </a:accent2>
      <a:accent3>
        <a:srgbClr val="464646"/>
      </a:accent3>
      <a:accent4>
        <a:srgbClr val="AE6023"/>
      </a:accent4>
      <a:accent5>
        <a:srgbClr val="5B9BD5"/>
      </a:accent5>
      <a:accent6>
        <a:srgbClr val="ECECEC"/>
      </a:accent6>
      <a:hlink>
        <a:srgbClr val="567B98"/>
      </a:hlink>
      <a:folHlink>
        <a:srgbClr val="7979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PowerPoint Template WHITE background" id="{E0A3E92C-6AA2-0C42-A955-A8F570EE0852}" vid="{2856D443-45CB-D843-9A9D-EB6BCF4D6D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683</Words>
  <Application>Microsoft Macintosh PowerPoint</Application>
  <PresentationFormat>Widescreen</PresentationFormat>
  <Paragraphs>90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Early Attempts at Creating Accessible Classroom  Technology Standards  </vt:lpstr>
      <vt:lpstr>Guiding Questions</vt:lpstr>
      <vt:lpstr>Gaps</vt:lpstr>
      <vt:lpstr>Classroom Tech Committee</vt:lpstr>
      <vt:lpstr>What do faculty, students, and staff say?</vt:lpstr>
      <vt:lpstr> What information already exists about campus classrooms </vt:lpstr>
      <vt:lpstr>Planned Upgrades to AV</vt:lpstr>
      <vt:lpstr>Guidance: Multi-pronged Part 1</vt:lpstr>
      <vt:lpstr>Guidance: Multi-pronged Part 2</vt:lpstr>
      <vt:lpstr>Next steps: </vt:lpstr>
      <vt:lpstr>Discussion?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Accessibility at Yale</dc:title>
  <dc:creator>Vaughn, Michael</dc:creator>
  <cp:lastModifiedBy>Morgan, Michelle</cp:lastModifiedBy>
  <cp:revision>13</cp:revision>
  <dcterms:created xsi:type="dcterms:W3CDTF">2020-04-30T06:11:25Z</dcterms:created>
  <dcterms:modified xsi:type="dcterms:W3CDTF">2022-04-06T13:24:09Z</dcterms:modified>
</cp:coreProperties>
</file>